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8" r:id="rId3"/>
    <p:sldId id="281" r:id="rId4"/>
    <p:sldId id="279" r:id="rId5"/>
    <p:sldId id="280" r:id="rId6"/>
    <p:sldId id="282" r:id="rId7"/>
    <p:sldId id="283" r:id="rId8"/>
    <p:sldId id="289" r:id="rId9"/>
    <p:sldId id="275" r:id="rId10"/>
    <p:sldId id="276" r:id="rId11"/>
    <p:sldId id="257" r:id="rId12"/>
    <p:sldId id="258" r:id="rId13"/>
    <p:sldId id="261" r:id="rId14"/>
    <p:sldId id="262" r:id="rId15"/>
    <p:sldId id="263" r:id="rId16"/>
    <p:sldId id="264" r:id="rId17"/>
    <p:sldId id="260" r:id="rId18"/>
    <p:sldId id="277" r:id="rId19"/>
    <p:sldId id="265" r:id="rId20"/>
    <p:sldId id="266" r:id="rId21"/>
    <p:sldId id="267" r:id="rId22"/>
    <p:sldId id="268" r:id="rId23"/>
    <p:sldId id="270" r:id="rId24"/>
    <p:sldId id="271" r:id="rId25"/>
    <p:sldId id="272" r:id="rId26"/>
    <p:sldId id="273" r:id="rId27"/>
    <p:sldId id="274" r:id="rId28"/>
    <p:sldId id="269" r:id="rId29"/>
    <p:sldId id="284" r:id="rId30"/>
    <p:sldId id="288" r:id="rId31"/>
    <p:sldId id="286" r:id="rId32"/>
    <p:sldId id="287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243294-4FD1-4729-8113-34C7DAEC3644}" v="14" dt="2023-02-25T17:48:30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Шныркова Анна Сергеевна" userId="c5490d19-4bfa-4373-9693-de7d7d1fead7" providerId="ADAL" clId="{BD243294-4FD1-4729-8113-34C7DAEC3644}"/>
    <pc:docChg chg="undo redo custSel addSld delSld modSld sldOrd">
      <pc:chgData name="Шныркова Анна Сергеевна" userId="c5490d19-4bfa-4373-9693-de7d7d1fead7" providerId="ADAL" clId="{BD243294-4FD1-4729-8113-34C7DAEC3644}" dt="2023-02-25T17:56:55.004" v="1001" actId="5793"/>
      <pc:docMkLst>
        <pc:docMk/>
      </pc:docMkLst>
      <pc:sldChg chg="modSp mod">
        <pc:chgData name="Шныркова Анна Сергеевна" userId="c5490d19-4bfa-4373-9693-de7d7d1fead7" providerId="ADAL" clId="{BD243294-4FD1-4729-8113-34C7DAEC3644}" dt="2023-02-20T19:19:11.361" v="27" actId="20577"/>
        <pc:sldMkLst>
          <pc:docMk/>
          <pc:sldMk cId="4125367527" sldId="256"/>
        </pc:sldMkLst>
        <pc:spChg chg="mod">
          <ac:chgData name="Шныркова Анна Сергеевна" userId="c5490d19-4bfa-4373-9693-de7d7d1fead7" providerId="ADAL" clId="{BD243294-4FD1-4729-8113-34C7DAEC3644}" dt="2023-02-20T19:19:11.361" v="27" actId="20577"/>
          <ac:spMkLst>
            <pc:docMk/>
            <pc:sldMk cId="4125367527" sldId="256"/>
            <ac:spMk id="3" creationId="{D070A413-3987-4CD6-A237-DDEBAA939C5D}"/>
          </ac:spMkLst>
        </pc:spChg>
      </pc:sldChg>
      <pc:sldChg chg="modSp new mod">
        <pc:chgData name="Шныркова Анна Сергеевна" userId="c5490d19-4bfa-4373-9693-de7d7d1fead7" providerId="ADAL" clId="{BD243294-4FD1-4729-8113-34C7DAEC3644}" dt="2023-02-20T22:50:00.202" v="744" actId="20577"/>
        <pc:sldMkLst>
          <pc:docMk/>
          <pc:sldMk cId="2612285583" sldId="278"/>
        </pc:sldMkLst>
        <pc:spChg chg="mod">
          <ac:chgData name="Шныркова Анна Сергеевна" userId="c5490d19-4bfa-4373-9693-de7d7d1fead7" providerId="ADAL" clId="{BD243294-4FD1-4729-8113-34C7DAEC3644}" dt="2023-02-20T21:08:59.391" v="69" actId="20577"/>
          <ac:spMkLst>
            <pc:docMk/>
            <pc:sldMk cId="2612285583" sldId="278"/>
            <ac:spMk id="2" creationId="{1865B537-062E-EDF1-0440-B4BDECF63BC4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50:00.202" v="744" actId="20577"/>
          <ac:spMkLst>
            <pc:docMk/>
            <pc:sldMk cId="2612285583" sldId="278"/>
            <ac:spMk id="3" creationId="{12DCCDDE-6A1E-34FF-DAB3-18D915FCA627}"/>
          </ac:spMkLst>
        </pc:spChg>
      </pc:sldChg>
      <pc:sldChg chg="addSp modSp new mod setBg">
        <pc:chgData name="Шныркова Анна Сергеевна" userId="c5490d19-4bfa-4373-9693-de7d7d1fead7" providerId="ADAL" clId="{BD243294-4FD1-4729-8113-34C7DAEC3644}" dt="2023-02-20T22:50:32.794" v="747" actId="255"/>
        <pc:sldMkLst>
          <pc:docMk/>
          <pc:sldMk cId="2724426355" sldId="279"/>
        </pc:sldMkLst>
        <pc:spChg chg="mod">
          <ac:chgData name="Шныркова Анна Сергеевна" userId="c5490d19-4bfa-4373-9693-de7d7d1fead7" providerId="ADAL" clId="{BD243294-4FD1-4729-8113-34C7DAEC3644}" dt="2023-02-20T22:50:24.707" v="745" actId="1076"/>
          <ac:spMkLst>
            <pc:docMk/>
            <pc:sldMk cId="2724426355" sldId="279"/>
            <ac:spMk id="2" creationId="{BC9F1371-45E0-9CE7-AB09-3865B46C5773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50:32.794" v="747" actId="255"/>
          <ac:spMkLst>
            <pc:docMk/>
            <pc:sldMk cId="2724426355" sldId="279"/>
            <ac:spMk id="3" creationId="{1D7D0A11-0CDC-9F04-D614-BB5EC0895BE5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04:58.478" v="233" actId="26606"/>
          <ac:spMkLst>
            <pc:docMk/>
            <pc:sldMk cId="2724426355" sldId="279"/>
            <ac:spMk id="4" creationId="{C704F74F-6716-AFA8-3F0E-C443163445CF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04:58.478" v="233" actId="26606"/>
          <ac:spMkLst>
            <pc:docMk/>
            <pc:sldMk cId="2724426355" sldId="279"/>
            <ac:spMk id="1031" creationId="{04812C46-200A-4DEB-A05E-3ED6C68C2387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04:58.478" v="233" actId="26606"/>
          <ac:spMkLst>
            <pc:docMk/>
            <pc:sldMk cId="2724426355" sldId="279"/>
            <ac:spMk id="1033" creationId="{D1EA859B-E555-4109-94F3-6700E046E008}"/>
          </ac:spMkLst>
        </pc:spChg>
        <pc:picChg chg="add mod ord">
          <ac:chgData name="Шныркова Анна Сергеевна" userId="c5490d19-4bfa-4373-9693-de7d7d1fead7" providerId="ADAL" clId="{BD243294-4FD1-4729-8113-34C7DAEC3644}" dt="2023-02-20T22:05:53.453" v="291" actId="1076"/>
          <ac:picMkLst>
            <pc:docMk/>
            <pc:sldMk cId="2724426355" sldId="279"/>
            <ac:picMk id="1026" creationId="{83C8A0BC-8638-41BA-D0DF-9EC7E9951784}"/>
          </ac:picMkLst>
        </pc:picChg>
      </pc:sldChg>
      <pc:sldChg chg="addSp delSp modSp new mod setBg">
        <pc:chgData name="Шныркова Анна Сергеевна" userId="c5490d19-4bfa-4373-9693-de7d7d1fead7" providerId="ADAL" clId="{BD243294-4FD1-4729-8113-34C7DAEC3644}" dt="2023-02-20T22:51:01.381" v="751" actId="1076"/>
        <pc:sldMkLst>
          <pc:docMk/>
          <pc:sldMk cId="1423311028" sldId="280"/>
        </pc:sldMkLst>
        <pc:spChg chg="mod ord">
          <ac:chgData name="Шныркова Анна Сергеевна" userId="c5490d19-4bfa-4373-9693-de7d7d1fead7" providerId="ADAL" clId="{BD243294-4FD1-4729-8113-34C7DAEC3644}" dt="2023-02-20T22:51:01.381" v="751" actId="1076"/>
          <ac:spMkLst>
            <pc:docMk/>
            <pc:sldMk cId="1423311028" sldId="280"/>
            <ac:spMk id="2" creationId="{1C50C20E-2472-ACCB-A00B-8325B770477F}"/>
          </ac:spMkLst>
        </pc:spChg>
        <pc:spChg chg="del">
          <ac:chgData name="Шныркова Анна Сергеевна" userId="c5490d19-4bfa-4373-9693-de7d7d1fead7" providerId="ADAL" clId="{BD243294-4FD1-4729-8113-34C7DAEC3644}" dt="2023-02-20T22:11:48.329" v="295"/>
          <ac:spMkLst>
            <pc:docMk/>
            <pc:sldMk cId="1423311028" sldId="280"/>
            <ac:spMk id="3" creationId="{6CD52073-E536-47CA-187C-81E07D3CFCAB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11:53.038" v="296" actId="26606"/>
          <ac:spMkLst>
            <pc:docMk/>
            <pc:sldMk cId="1423311028" sldId="280"/>
            <ac:spMk id="4" creationId="{F0B27B07-8012-70BB-E0E0-117148BF4EC3}"/>
          </ac:spMkLst>
        </pc:spChg>
        <pc:spChg chg="add mod">
          <ac:chgData name="Шныркова Анна Сергеевна" userId="c5490d19-4bfa-4373-9693-de7d7d1fead7" providerId="ADAL" clId="{BD243294-4FD1-4729-8113-34C7DAEC3644}" dt="2023-02-20T22:50:58.124" v="750" actId="1076"/>
          <ac:spMkLst>
            <pc:docMk/>
            <pc:sldMk cId="1423311028" sldId="280"/>
            <ac:spMk id="9" creationId="{EDF339DB-3C40-9CB8-CFD2-BDB1280EF10E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11:53.038" v="296" actId="26606"/>
          <ac:spMkLst>
            <pc:docMk/>
            <pc:sldMk cId="1423311028" sldId="280"/>
            <ac:spMk id="12" creationId="{04812C46-200A-4DEB-A05E-3ED6C68C2387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11:53.038" v="296" actId="26606"/>
          <ac:spMkLst>
            <pc:docMk/>
            <pc:sldMk cId="1423311028" sldId="280"/>
            <ac:spMk id="14" creationId="{D1EA859B-E555-4109-94F3-6700E046E008}"/>
          </ac:spMkLst>
        </pc:spChg>
        <pc:picChg chg="add mod">
          <ac:chgData name="Шныркова Анна Сергеевна" userId="c5490d19-4bfa-4373-9693-de7d7d1fead7" providerId="ADAL" clId="{BD243294-4FD1-4729-8113-34C7DAEC3644}" dt="2023-02-20T22:12:11.426" v="300" actId="1076"/>
          <ac:picMkLst>
            <pc:docMk/>
            <pc:sldMk cId="1423311028" sldId="280"/>
            <ac:picMk id="5" creationId="{495D446E-0E14-78FD-C273-33B5EAE85DE5}"/>
          </ac:picMkLst>
        </pc:picChg>
      </pc:sldChg>
      <pc:sldChg chg="addSp modSp new mod setBg">
        <pc:chgData name="Шныркова Анна Сергеевна" userId="c5490d19-4bfa-4373-9693-de7d7d1fead7" providerId="ADAL" clId="{BD243294-4FD1-4729-8113-34C7DAEC3644}" dt="2023-02-20T22:20:58.874" v="428" actId="20577"/>
        <pc:sldMkLst>
          <pc:docMk/>
          <pc:sldMk cId="2315460679" sldId="281"/>
        </pc:sldMkLst>
        <pc:spChg chg="mod">
          <ac:chgData name="Шныркова Анна Сергеевна" userId="c5490d19-4bfa-4373-9693-de7d7d1fead7" providerId="ADAL" clId="{BD243294-4FD1-4729-8113-34C7DAEC3644}" dt="2023-02-20T22:17:06.396" v="387" actId="1076"/>
          <ac:spMkLst>
            <pc:docMk/>
            <pc:sldMk cId="2315460679" sldId="281"/>
            <ac:spMk id="2" creationId="{855B6325-4FCB-53CB-7BA2-62836686DCD3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20:58.874" v="428" actId="20577"/>
          <ac:spMkLst>
            <pc:docMk/>
            <pc:sldMk cId="2315460679" sldId="281"/>
            <ac:spMk id="3" creationId="{06E674F5-B749-840C-E36E-E1AC223DDF74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17:01.280" v="386" actId="26606"/>
          <ac:spMkLst>
            <pc:docMk/>
            <pc:sldMk cId="2315460679" sldId="281"/>
            <ac:spMk id="4" creationId="{C74D45CF-7EC4-7F58-18D0-EF664AE4E6C0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17:01.280" v="386" actId="26606"/>
          <ac:spMkLst>
            <pc:docMk/>
            <pc:sldMk cId="2315460679" sldId="281"/>
            <ac:spMk id="2055" creationId="{04812C46-200A-4DEB-A05E-3ED6C68C2387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17:01.280" v="386" actId="26606"/>
          <ac:spMkLst>
            <pc:docMk/>
            <pc:sldMk cId="2315460679" sldId="281"/>
            <ac:spMk id="2057" creationId="{D1EA859B-E555-4109-94F3-6700E046E008}"/>
          </ac:spMkLst>
        </pc:spChg>
        <pc:picChg chg="add mod ord">
          <ac:chgData name="Шныркова Анна Сергеевна" userId="c5490d19-4bfa-4373-9693-de7d7d1fead7" providerId="ADAL" clId="{BD243294-4FD1-4729-8113-34C7DAEC3644}" dt="2023-02-20T22:17:01.280" v="386" actId="26606"/>
          <ac:picMkLst>
            <pc:docMk/>
            <pc:sldMk cId="2315460679" sldId="281"/>
            <ac:picMk id="2050" creationId="{3811DAB2-4053-453C-91CD-A2D61A0B31A6}"/>
          </ac:picMkLst>
        </pc:picChg>
      </pc:sldChg>
      <pc:sldChg chg="addSp delSp modSp new mod ord">
        <pc:chgData name="Шныркова Анна Сергеевна" userId="c5490d19-4bfa-4373-9693-de7d7d1fead7" providerId="ADAL" clId="{BD243294-4FD1-4729-8113-34C7DAEC3644}" dt="2023-02-20T22:51:42.625" v="758" actId="20577"/>
        <pc:sldMkLst>
          <pc:docMk/>
          <pc:sldMk cId="2818920943" sldId="282"/>
        </pc:sldMkLst>
        <pc:spChg chg="mod">
          <ac:chgData name="Шныркова Анна Сергеевна" userId="c5490d19-4bfa-4373-9693-de7d7d1fead7" providerId="ADAL" clId="{BD243294-4FD1-4729-8113-34C7DAEC3644}" dt="2023-02-20T22:22:20.551" v="452" actId="20577"/>
          <ac:spMkLst>
            <pc:docMk/>
            <pc:sldMk cId="2818920943" sldId="282"/>
            <ac:spMk id="2" creationId="{E65587D1-C43A-4674-469D-1D85306BCC52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51:42.625" v="758" actId="20577"/>
          <ac:spMkLst>
            <pc:docMk/>
            <pc:sldMk cId="2818920943" sldId="282"/>
            <ac:spMk id="3" creationId="{7DE58E50-999F-04F5-CD8A-062AA2714EA8}"/>
          </ac:spMkLst>
        </pc:spChg>
        <pc:picChg chg="add del mod">
          <ac:chgData name="Шныркова Анна Сергеевна" userId="c5490d19-4bfa-4373-9693-de7d7d1fead7" providerId="ADAL" clId="{BD243294-4FD1-4729-8113-34C7DAEC3644}" dt="2023-02-20T22:23:28.941" v="458" actId="21"/>
          <ac:picMkLst>
            <pc:docMk/>
            <pc:sldMk cId="2818920943" sldId="282"/>
            <ac:picMk id="6" creationId="{7411292C-BF91-2C44-1961-A73A71C8332D}"/>
          </ac:picMkLst>
        </pc:picChg>
      </pc:sldChg>
      <pc:sldChg chg="addSp modSp new mod ord setBg">
        <pc:chgData name="Шныркова Анна Сергеевна" userId="c5490d19-4bfa-4373-9693-de7d7d1fead7" providerId="ADAL" clId="{BD243294-4FD1-4729-8113-34C7DAEC3644}" dt="2023-02-20T22:52:12.301" v="762" actId="1076"/>
        <pc:sldMkLst>
          <pc:docMk/>
          <pc:sldMk cId="2020369040" sldId="283"/>
        </pc:sldMkLst>
        <pc:spChg chg="mod">
          <ac:chgData name="Шныркова Анна Сергеевна" userId="c5490d19-4bfa-4373-9693-de7d7d1fead7" providerId="ADAL" clId="{BD243294-4FD1-4729-8113-34C7DAEC3644}" dt="2023-02-20T22:52:08.593" v="761" actId="1076"/>
          <ac:spMkLst>
            <pc:docMk/>
            <pc:sldMk cId="2020369040" sldId="283"/>
            <ac:spMk id="2" creationId="{9ED12D69-3009-D859-5CA9-7D15D11FA0ED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52:12.301" v="762" actId="1076"/>
          <ac:spMkLst>
            <pc:docMk/>
            <pc:sldMk cId="2020369040" sldId="283"/>
            <ac:spMk id="3" creationId="{1C88C5D9-7783-7491-619D-30DBF9EA5CFD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29:22.003" v="487" actId="26606"/>
          <ac:spMkLst>
            <pc:docMk/>
            <pc:sldMk cId="2020369040" sldId="283"/>
            <ac:spMk id="4" creationId="{3A251A60-EB23-B667-987E-2C1A1D535F7D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29:22.003" v="487" actId="26606"/>
          <ac:spMkLst>
            <pc:docMk/>
            <pc:sldMk cId="2020369040" sldId="283"/>
            <ac:spMk id="10" creationId="{04812C46-200A-4DEB-A05E-3ED6C68C2387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29:22.003" v="487" actId="26606"/>
          <ac:spMkLst>
            <pc:docMk/>
            <pc:sldMk cId="2020369040" sldId="283"/>
            <ac:spMk id="12" creationId="{D1EA859B-E555-4109-94F3-6700E046E008}"/>
          </ac:spMkLst>
        </pc:spChg>
        <pc:picChg chg="add mod ord">
          <ac:chgData name="Шныркова Анна Сергеевна" userId="c5490d19-4bfa-4373-9693-de7d7d1fead7" providerId="ADAL" clId="{BD243294-4FD1-4729-8113-34C7DAEC3644}" dt="2023-02-20T22:29:22.003" v="487" actId="26606"/>
          <ac:picMkLst>
            <pc:docMk/>
            <pc:sldMk cId="2020369040" sldId="283"/>
            <ac:picMk id="5" creationId="{672C441F-2F78-B24F-BE40-28E284BF25A3}"/>
          </ac:picMkLst>
        </pc:picChg>
      </pc:sldChg>
      <pc:sldChg chg="addSp delSp modSp new mod">
        <pc:chgData name="Шныркова Анна Сергеевна" userId="c5490d19-4bfa-4373-9693-de7d7d1fead7" providerId="ADAL" clId="{BD243294-4FD1-4729-8113-34C7DAEC3644}" dt="2023-02-20T22:48:21.918" v="733" actId="20577"/>
        <pc:sldMkLst>
          <pc:docMk/>
          <pc:sldMk cId="2933496697" sldId="284"/>
        </pc:sldMkLst>
        <pc:spChg chg="mod">
          <ac:chgData name="Шныркова Анна Сергеевна" userId="c5490d19-4bfa-4373-9693-de7d7d1fead7" providerId="ADAL" clId="{BD243294-4FD1-4729-8113-34C7DAEC3644}" dt="2023-02-20T22:34:20.662" v="532" actId="20577"/>
          <ac:spMkLst>
            <pc:docMk/>
            <pc:sldMk cId="2933496697" sldId="284"/>
            <ac:spMk id="2" creationId="{4C170504-ECC3-4D8E-C2B0-46BCCFD4A477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48:21.918" v="733" actId="20577"/>
          <ac:spMkLst>
            <pc:docMk/>
            <pc:sldMk cId="2933496697" sldId="284"/>
            <ac:spMk id="3" creationId="{4005657A-C42B-263A-B0F7-48FCB513BC6A}"/>
          </ac:spMkLst>
        </pc:spChg>
        <pc:picChg chg="add del">
          <ac:chgData name="Шныркова Анна Сергеевна" userId="c5490d19-4bfa-4373-9693-de7d7d1fead7" providerId="ADAL" clId="{BD243294-4FD1-4729-8113-34C7DAEC3644}" dt="2023-02-20T22:47:57.464" v="724" actId="21"/>
          <ac:picMkLst>
            <pc:docMk/>
            <pc:sldMk cId="2933496697" sldId="284"/>
            <ac:picMk id="6" creationId="{FC722F5D-6658-9220-4F53-B40C5CCB58F6}"/>
          </ac:picMkLst>
        </pc:picChg>
      </pc:sldChg>
      <pc:sldChg chg="addSp delSp modSp new del mod setBg">
        <pc:chgData name="Шныркова Анна Сергеевна" userId="c5490d19-4bfa-4373-9693-de7d7d1fead7" providerId="ADAL" clId="{BD243294-4FD1-4729-8113-34C7DAEC3644}" dt="2023-02-20T22:55:30.874" v="815" actId="2696"/>
        <pc:sldMkLst>
          <pc:docMk/>
          <pc:sldMk cId="343516282" sldId="285"/>
        </pc:sldMkLst>
        <pc:spChg chg="mod">
          <ac:chgData name="Шныркова Анна Сергеевна" userId="c5490d19-4bfa-4373-9693-de7d7d1fead7" providerId="ADAL" clId="{BD243294-4FD1-4729-8113-34C7DAEC3644}" dt="2023-02-20T22:38:17.921" v="591" actId="26606"/>
          <ac:spMkLst>
            <pc:docMk/>
            <pc:sldMk cId="343516282" sldId="285"/>
            <ac:spMk id="2" creationId="{3EC263BA-33AD-1E97-4EB6-FE0337D035EE}"/>
          </ac:spMkLst>
        </pc:spChg>
        <pc:spChg chg="mod ord">
          <ac:chgData name="Шныркова Анна Сергеевна" userId="c5490d19-4bfa-4373-9693-de7d7d1fead7" providerId="ADAL" clId="{BD243294-4FD1-4729-8113-34C7DAEC3644}" dt="2023-02-20T22:52:39.384" v="764" actId="255"/>
          <ac:spMkLst>
            <pc:docMk/>
            <pc:sldMk cId="343516282" sldId="285"/>
            <ac:spMk id="3" creationId="{60C60DBC-DBB7-3EE3-D1A7-FB476E9EA5DB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38:17.921" v="591" actId="26606"/>
          <ac:spMkLst>
            <pc:docMk/>
            <pc:sldMk cId="343516282" sldId="285"/>
            <ac:spMk id="4" creationId="{46954426-549B-137E-E302-D64F3D5AE9FA}"/>
          </ac:spMkLst>
        </pc:spChg>
        <pc:spChg chg="add del">
          <ac:chgData name="Шныркова Анна Сергеевна" userId="c5490d19-4bfa-4373-9693-de7d7d1fead7" providerId="ADAL" clId="{BD243294-4FD1-4729-8113-34C7DAEC3644}" dt="2023-02-20T22:38:17.921" v="591" actId="26606"/>
          <ac:spMkLst>
            <pc:docMk/>
            <pc:sldMk cId="343516282" sldId="285"/>
            <ac:spMk id="10" creationId="{C3896A03-3945-419A-B66B-4EE266EDD152}"/>
          </ac:spMkLst>
        </pc:spChg>
        <pc:spChg chg="add del">
          <ac:chgData name="Шныркова Анна Сергеевна" userId="c5490d19-4bfa-4373-9693-de7d7d1fead7" providerId="ADAL" clId="{BD243294-4FD1-4729-8113-34C7DAEC3644}" dt="2023-02-20T22:38:17.921" v="591" actId="26606"/>
          <ac:spMkLst>
            <pc:docMk/>
            <pc:sldMk cId="343516282" sldId="285"/>
            <ac:spMk id="12" creationId="{B34F5AD2-EDBD-4BBD-A55C-EAFFD0C7097A}"/>
          </ac:spMkLst>
        </pc:spChg>
        <pc:spChg chg="add del">
          <ac:chgData name="Шныркова Анна Сергеевна" userId="c5490d19-4bfa-4373-9693-de7d7d1fead7" providerId="ADAL" clId="{BD243294-4FD1-4729-8113-34C7DAEC3644}" dt="2023-02-20T22:38:17.921" v="591" actId="26606"/>
          <ac:spMkLst>
            <pc:docMk/>
            <pc:sldMk cId="343516282" sldId="285"/>
            <ac:spMk id="14" creationId="{450D3AD2-FA80-415F-A9CE-54D884561CD7}"/>
          </ac:spMkLst>
        </pc:spChg>
        <pc:picChg chg="add del mod">
          <ac:chgData name="Шныркова Анна Сергеевна" userId="c5490d19-4bfa-4373-9693-de7d7d1fead7" providerId="ADAL" clId="{BD243294-4FD1-4729-8113-34C7DAEC3644}" dt="2023-02-20T22:54:30.881" v="775" actId="21"/>
          <ac:picMkLst>
            <pc:docMk/>
            <pc:sldMk cId="343516282" sldId="285"/>
            <ac:picMk id="5" creationId="{69913D6E-D498-228D-8E0B-B8E336696D50}"/>
          </ac:picMkLst>
        </pc:picChg>
      </pc:sldChg>
      <pc:sldChg chg="modSp new mod">
        <pc:chgData name="Шныркова Анна Сергеевна" userId="c5490d19-4bfa-4373-9693-de7d7d1fead7" providerId="ADAL" clId="{BD243294-4FD1-4729-8113-34C7DAEC3644}" dt="2023-02-20T22:55:42.975" v="817" actId="255"/>
        <pc:sldMkLst>
          <pc:docMk/>
          <pc:sldMk cId="3780206747" sldId="286"/>
        </pc:sldMkLst>
        <pc:spChg chg="mod">
          <ac:chgData name="Шныркова Анна Сергеевна" userId="c5490d19-4bfa-4373-9693-de7d7d1fead7" providerId="ADAL" clId="{BD243294-4FD1-4729-8113-34C7DAEC3644}" dt="2023-02-20T22:39:42.590" v="623" actId="20577"/>
          <ac:spMkLst>
            <pc:docMk/>
            <pc:sldMk cId="3780206747" sldId="286"/>
            <ac:spMk id="2" creationId="{29D78522-9944-BF6F-97A4-A8BCED3EE5A6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55:42.975" v="817" actId="255"/>
          <ac:spMkLst>
            <pc:docMk/>
            <pc:sldMk cId="3780206747" sldId="286"/>
            <ac:spMk id="3" creationId="{7F64122E-8067-640C-6DB0-65BAAA7ABE3A}"/>
          </ac:spMkLst>
        </pc:spChg>
      </pc:sldChg>
      <pc:sldChg chg="modSp new mod">
        <pc:chgData name="Шныркова Анна Сергеевна" userId="c5490d19-4bfa-4373-9693-de7d7d1fead7" providerId="ADAL" clId="{BD243294-4FD1-4729-8113-34C7DAEC3644}" dt="2023-02-20T22:55:54.963" v="819" actId="2711"/>
        <pc:sldMkLst>
          <pc:docMk/>
          <pc:sldMk cId="4010848431" sldId="287"/>
        </pc:sldMkLst>
        <pc:spChg chg="mod">
          <ac:chgData name="Шныркова Анна Сергеевна" userId="c5490d19-4bfa-4373-9693-de7d7d1fead7" providerId="ADAL" clId="{BD243294-4FD1-4729-8113-34C7DAEC3644}" dt="2023-02-20T22:45:25.425" v="702" actId="20577"/>
          <ac:spMkLst>
            <pc:docMk/>
            <pc:sldMk cId="4010848431" sldId="287"/>
            <ac:spMk id="2" creationId="{F8C9585D-9F09-6DB2-5940-1DCCD12BDB30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55:54.963" v="819" actId="2711"/>
          <ac:spMkLst>
            <pc:docMk/>
            <pc:sldMk cId="4010848431" sldId="287"/>
            <ac:spMk id="3" creationId="{60462626-3832-901C-FE5F-9A5316B1290E}"/>
          </ac:spMkLst>
        </pc:spChg>
      </pc:sldChg>
      <pc:sldChg chg="addSp delSp modSp add mod setBg delDesignElem">
        <pc:chgData name="Шныркова Анна Сергеевна" userId="c5490d19-4bfa-4373-9693-de7d7d1fead7" providerId="ADAL" clId="{BD243294-4FD1-4729-8113-34C7DAEC3644}" dt="2023-02-20T22:55:26.036" v="814" actId="14100"/>
        <pc:sldMkLst>
          <pc:docMk/>
          <pc:sldMk cId="1847081149" sldId="288"/>
        </pc:sldMkLst>
        <pc:spChg chg="mod">
          <ac:chgData name="Шныркова Анна Сергеевна" userId="c5490d19-4bfa-4373-9693-de7d7d1fead7" providerId="ADAL" clId="{BD243294-4FD1-4729-8113-34C7DAEC3644}" dt="2023-02-20T22:55:26.036" v="814" actId="14100"/>
          <ac:spMkLst>
            <pc:docMk/>
            <pc:sldMk cId="1847081149" sldId="288"/>
            <ac:spMk id="2" creationId="{855B6325-4FCB-53CB-7BA2-62836686DCD3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55:22.429" v="813" actId="1076"/>
          <ac:spMkLst>
            <pc:docMk/>
            <pc:sldMk cId="1847081149" sldId="288"/>
            <ac:spMk id="3" creationId="{06E674F5-B749-840C-E36E-E1AC223DDF74}"/>
          </ac:spMkLst>
        </pc:spChg>
        <pc:spChg chg="mod">
          <ac:chgData name="Шныркова Анна Сергеевна" userId="c5490d19-4bfa-4373-9693-de7d7d1fead7" providerId="ADAL" clId="{BD243294-4FD1-4729-8113-34C7DAEC3644}" dt="2023-02-20T22:55:01.386" v="809" actId="1076"/>
          <ac:spMkLst>
            <pc:docMk/>
            <pc:sldMk cId="1847081149" sldId="288"/>
            <ac:spMk id="4" creationId="{C74D45CF-7EC4-7F58-18D0-EF664AE4E6C0}"/>
          </ac:spMkLst>
        </pc:spChg>
        <pc:spChg chg="add del">
          <ac:chgData name="Шныркова Анна Сергеевна" userId="c5490d19-4bfa-4373-9693-de7d7d1fead7" providerId="ADAL" clId="{BD243294-4FD1-4729-8113-34C7DAEC3644}" dt="2023-02-20T22:53:23.050" v="768" actId="26606"/>
          <ac:spMkLst>
            <pc:docMk/>
            <pc:sldMk cId="1847081149" sldId="288"/>
            <ac:spMk id="2052" creationId="{04812C46-200A-4DEB-A05E-3ED6C68C2387}"/>
          </ac:spMkLst>
        </pc:spChg>
        <pc:spChg chg="add del">
          <ac:chgData name="Шныркова Анна Сергеевна" userId="c5490d19-4bfa-4373-9693-de7d7d1fead7" providerId="ADAL" clId="{BD243294-4FD1-4729-8113-34C7DAEC3644}" dt="2023-02-20T22:53:23.050" v="768" actId="26606"/>
          <ac:spMkLst>
            <pc:docMk/>
            <pc:sldMk cId="1847081149" sldId="288"/>
            <ac:spMk id="2053" creationId="{D1EA859B-E555-4109-94F3-6700E046E008}"/>
          </ac:spMkLst>
        </pc:spChg>
        <pc:spChg chg="del">
          <ac:chgData name="Шныркова Анна Сергеевна" userId="c5490d19-4bfa-4373-9693-de7d7d1fead7" providerId="ADAL" clId="{BD243294-4FD1-4729-8113-34C7DAEC3644}" dt="2023-02-20T22:53:05.041" v="766"/>
          <ac:spMkLst>
            <pc:docMk/>
            <pc:sldMk cId="1847081149" sldId="288"/>
            <ac:spMk id="2055" creationId="{04812C46-200A-4DEB-A05E-3ED6C68C2387}"/>
          </ac:spMkLst>
        </pc:spChg>
        <pc:spChg chg="add del">
          <ac:chgData name="Шныркова Анна Сергеевна" userId="c5490d19-4bfa-4373-9693-de7d7d1fead7" providerId="ADAL" clId="{BD243294-4FD1-4729-8113-34C7DAEC3644}" dt="2023-02-20T22:54:23.959" v="774" actId="26606"/>
          <ac:spMkLst>
            <pc:docMk/>
            <pc:sldMk cId="1847081149" sldId="288"/>
            <ac:spMk id="2056" creationId="{04812C46-200A-4DEB-A05E-3ED6C68C2387}"/>
          </ac:spMkLst>
        </pc:spChg>
        <pc:spChg chg="del">
          <ac:chgData name="Шныркова Анна Сергеевна" userId="c5490d19-4bfa-4373-9693-de7d7d1fead7" providerId="ADAL" clId="{BD243294-4FD1-4729-8113-34C7DAEC3644}" dt="2023-02-20T22:53:05.041" v="766"/>
          <ac:spMkLst>
            <pc:docMk/>
            <pc:sldMk cId="1847081149" sldId="288"/>
            <ac:spMk id="2057" creationId="{D1EA859B-E555-4109-94F3-6700E046E008}"/>
          </ac:spMkLst>
        </pc:spChg>
        <pc:spChg chg="add del">
          <ac:chgData name="Шныркова Анна Сергеевна" userId="c5490d19-4bfa-4373-9693-de7d7d1fead7" providerId="ADAL" clId="{BD243294-4FD1-4729-8113-34C7DAEC3644}" dt="2023-02-20T22:54:23.959" v="774" actId="26606"/>
          <ac:spMkLst>
            <pc:docMk/>
            <pc:sldMk cId="1847081149" sldId="288"/>
            <ac:spMk id="2058" creationId="{D1EA859B-E555-4109-94F3-6700E046E008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54:23.959" v="774" actId="26606"/>
          <ac:spMkLst>
            <pc:docMk/>
            <pc:sldMk cId="1847081149" sldId="288"/>
            <ac:spMk id="2063" creationId="{04812C46-200A-4DEB-A05E-3ED6C68C2387}"/>
          </ac:spMkLst>
        </pc:spChg>
        <pc:spChg chg="add">
          <ac:chgData name="Шныркова Анна Сергеевна" userId="c5490d19-4bfa-4373-9693-de7d7d1fead7" providerId="ADAL" clId="{BD243294-4FD1-4729-8113-34C7DAEC3644}" dt="2023-02-20T22:54:23.959" v="774" actId="26606"/>
          <ac:spMkLst>
            <pc:docMk/>
            <pc:sldMk cId="1847081149" sldId="288"/>
            <ac:spMk id="2065" creationId="{D1EA859B-E555-4109-94F3-6700E046E008}"/>
          </ac:spMkLst>
        </pc:spChg>
        <pc:picChg chg="add mod ord">
          <ac:chgData name="Шныркова Анна Сергеевна" userId="c5490d19-4bfa-4373-9693-de7d7d1fead7" providerId="ADAL" clId="{BD243294-4FD1-4729-8113-34C7DAEC3644}" dt="2023-02-20T22:55:11.997" v="811" actId="1076"/>
          <ac:picMkLst>
            <pc:docMk/>
            <pc:sldMk cId="1847081149" sldId="288"/>
            <ac:picMk id="5" creationId="{9FB42CA4-2435-80B3-7C76-782BAFFFF0C4}"/>
          </ac:picMkLst>
        </pc:picChg>
        <pc:picChg chg="del mod">
          <ac:chgData name="Шныркова Анна Сергеевна" userId="c5490d19-4bfa-4373-9693-de7d7d1fead7" providerId="ADAL" clId="{BD243294-4FD1-4729-8113-34C7DAEC3644}" dt="2023-02-20T22:54:09.521" v="773" actId="21"/>
          <ac:picMkLst>
            <pc:docMk/>
            <pc:sldMk cId="1847081149" sldId="288"/>
            <ac:picMk id="2050" creationId="{3811DAB2-4053-453C-91CD-A2D61A0B31A6}"/>
          </ac:picMkLst>
        </pc:picChg>
      </pc:sldChg>
      <pc:sldChg chg="modSp new mod">
        <pc:chgData name="Шныркова Анна Сергеевна" userId="c5490d19-4bfa-4373-9693-de7d7d1fead7" providerId="ADAL" clId="{BD243294-4FD1-4729-8113-34C7DAEC3644}" dt="2023-02-25T17:16:16.249" v="883" actId="14100"/>
        <pc:sldMkLst>
          <pc:docMk/>
          <pc:sldMk cId="2064346775" sldId="289"/>
        </pc:sldMkLst>
        <pc:spChg chg="mod">
          <ac:chgData name="Шныркова Анна Сергеевна" userId="c5490d19-4bfa-4373-9693-de7d7d1fead7" providerId="ADAL" clId="{BD243294-4FD1-4729-8113-34C7DAEC3644}" dt="2023-02-25T17:13:37.263" v="863" actId="1076"/>
          <ac:spMkLst>
            <pc:docMk/>
            <pc:sldMk cId="2064346775" sldId="289"/>
            <ac:spMk id="2" creationId="{D4C8D59A-6541-02EA-C9C6-69BEA0A367AF}"/>
          </ac:spMkLst>
        </pc:spChg>
        <pc:spChg chg="mod">
          <ac:chgData name="Шныркова Анна Сергеевна" userId="c5490d19-4bfa-4373-9693-de7d7d1fead7" providerId="ADAL" clId="{BD243294-4FD1-4729-8113-34C7DAEC3644}" dt="2023-02-25T17:16:16.249" v="883" actId="14100"/>
          <ac:spMkLst>
            <pc:docMk/>
            <pc:sldMk cId="2064346775" sldId="289"/>
            <ac:spMk id="3" creationId="{13641033-8632-7896-658B-858E506CE7DC}"/>
          </ac:spMkLst>
        </pc:spChg>
      </pc:sldChg>
      <pc:sldChg chg="addSp delSp modSp new mod">
        <pc:chgData name="Шныркова Анна Сергеевна" userId="c5490d19-4bfa-4373-9693-de7d7d1fead7" providerId="ADAL" clId="{BD243294-4FD1-4729-8113-34C7DAEC3644}" dt="2023-02-25T17:54:07.162" v="954" actId="27636"/>
        <pc:sldMkLst>
          <pc:docMk/>
          <pc:sldMk cId="1970343147" sldId="290"/>
        </pc:sldMkLst>
        <pc:spChg chg="mod">
          <ac:chgData name="Шныркова Анна Сергеевна" userId="c5490d19-4bfa-4373-9693-de7d7d1fead7" providerId="ADAL" clId="{BD243294-4FD1-4729-8113-34C7DAEC3644}" dt="2023-02-25T17:52:33.277" v="921"/>
          <ac:spMkLst>
            <pc:docMk/>
            <pc:sldMk cId="1970343147" sldId="290"/>
            <ac:spMk id="2" creationId="{70B57C25-6662-01E3-6D60-4BD37AEB2041}"/>
          </ac:spMkLst>
        </pc:spChg>
        <pc:spChg chg="del">
          <ac:chgData name="Шныркова Анна Сергеевна" userId="c5490d19-4bfa-4373-9693-de7d7d1fead7" providerId="ADAL" clId="{BD243294-4FD1-4729-8113-34C7DAEC3644}" dt="2023-02-25T17:47:52.701" v="885" actId="3680"/>
          <ac:spMkLst>
            <pc:docMk/>
            <pc:sldMk cId="1970343147" sldId="290"/>
            <ac:spMk id="3" creationId="{06172C1A-7A5D-C261-E895-83100A553CBA}"/>
          </ac:spMkLst>
        </pc:spChg>
        <pc:spChg chg="add mod">
          <ac:chgData name="Шныркова Анна Сергеевна" userId="c5490d19-4bfa-4373-9693-de7d7d1fead7" providerId="ADAL" clId="{BD243294-4FD1-4729-8113-34C7DAEC3644}" dt="2023-02-25T17:54:07.162" v="954" actId="27636"/>
          <ac:spMkLst>
            <pc:docMk/>
            <pc:sldMk cId="1970343147" sldId="290"/>
            <ac:spMk id="7" creationId="{31833744-550B-3A6B-2C08-DE8EFB9CBBE0}"/>
          </ac:spMkLst>
        </pc:spChg>
        <pc:graphicFrameChg chg="add del mod ord modGraphic">
          <ac:chgData name="Шныркова Анна Сергеевна" userId="c5490d19-4bfa-4373-9693-de7d7d1fead7" providerId="ADAL" clId="{BD243294-4FD1-4729-8113-34C7DAEC3644}" dt="2023-02-25T17:52:49.437" v="922" actId="21"/>
          <ac:graphicFrameMkLst>
            <pc:docMk/>
            <pc:sldMk cId="1970343147" sldId="290"/>
            <ac:graphicFrameMk id="5" creationId="{99F8E244-EEB4-94E1-6663-F308B0D3EB7E}"/>
          </ac:graphicFrameMkLst>
        </pc:graphicFrameChg>
      </pc:sldChg>
      <pc:sldChg chg="modSp new mod">
        <pc:chgData name="Шныркова Анна Сергеевна" userId="c5490d19-4bfa-4373-9693-de7d7d1fead7" providerId="ADAL" clId="{BD243294-4FD1-4729-8113-34C7DAEC3644}" dt="2023-02-25T17:54:54.790" v="976" actId="20577"/>
        <pc:sldMkLst>
          <pc:docMk/>
          <pc:sldMk cId="1649251340" sldId="291"/>
        </pc:sldMkLst>
        <pc:spChg chg="mod">
          <ac:chgData name="Шныркова Анна Сергеевна" userId="c5490d19-4bfa-4373-9693-de7d7d1fead7" providerId="ADAL" clId="{BD243294-4FD1-4729-8113-34C7DAEC3644}" dt="2023-02-25T17:54:54.790" v="976" actId="20577"/>
          <ac:spMkLst>
            <pc:docMk/>
            <pc:sldMk cId="1649251340" sldId="291"/>
            <ac:spMk id="2" creationId="{EE752389-4CC9-F3AF-63B1-A336561CD8A4}"/>
          </ac:spMkLst>
        </pc:spChg>
        <pc:spChg chg="mod">
          <ac:chgData name="Шныркова Анна Сергеевна" userId="c5490d19-4bfa-4373-9693-de7d7d1fead7" providerId="ADAL" clId="{BD243294-4FD1-4729-8113-34C7DAEC3644}" dt="2023-02-25T17:54:48.304" v="960" actId="5793"/>
          <ac:spMkLst>
            <pc:docMk/>
            <pc:sldMk cId="1649251340" sldId="291"/>
            <ac:spMk id="3" creationId="{7827ED92-4875-F8CF-981F-5F0F47E2CD6A}"/>
          </ac:spMkLst>
        </pc:spChg>
      </pc:sldChg>
      <pc:sldChg chg="modSp new mod">
        <pc:chgData name="Шныркова Анна Сергеевна" userId="c5490d19-4bfa-4373-9693-de7d7d1fead7" providerId="ADAL" clId="{BD243294-4FD1-4729-8113-34C7DAEC3644}" dt="2023-02-25T17:56:10.403" v="990" actId="20577"/>
        <pc:sldMkLst>
          <pc:docMk/>
          <pc:sldMk cId="651640063" sldId="292"/>
        </pc:sldMkLst>
        <pc:spChg chg="mod">
          <ac:chgData name="Шныркова Анна Сергеевна" userId="c5490d19-4bfa-4373-9693-de7d7d1fead7" providerId="ADAL" clId="{BD243294-4FD1-4729-8113-34C7DAEC3644}" dt="2023-02-25T17:55:33.043" v="978"/>
          <ac:spMkLst>
            <pc:docMk/>
            <pc:sldMk cId="651640063" sldId="292"/>
            <ac:spMk id="2" creationId="{9D7C8CB6-339D-26D5-3A71-C26C8CC68B7D}"/>
          </ac:spMkLst>
        </pc:spChg>
        <pc:spChg chg="mod">
          <ac:chgData name="Шныркова Анна Сергеевна" userId="c5490d19-4bfa-4373-9693-de7d7d1fead7" providerId="ADAL" clId="{BD243294-4FD1-4729-8113-34C7DAEC3644}" dt="2023-02-25T17:56:10.403" v="990" actId="20577"/>
          <ac:spMkLst>
            <pc:docMk/>
            <pc:sldMk cId="651640063" sldId="292"/>
            <ac:spMk id="3" creationId="{2201282C-24E8-CE1F-16DA-2F9D2F20AEBE}"/>
          </ac:spMkLst>
        </pc:spChg>
      </pc:sldChg>
      <pc:sldChg chg="modSp new mod">
        <pc:chgData name="Шныркова Анна Сергеевна" userId="c5490d19-4bfa-4373-9693-de7d7d1fead7" providerId="ADAL" clId="{BD243294-4FD1-4729-8113-34C7DAEC3644}" dt="2023-02-25T17:56:55.004" v="1001" actId="5793"/>
        <pc:sldMkLst>
          <pc:docMk/>
          <pc:sldMk cId="894323923" sldId="293"/>
        </pc:sldMkLst>
        <pc:spChg chg="mod">
          <ac:chgData name="Шныркова Анна Сергеевна" userId="c5490d19-4bfa-4373-9693-de7d7d1fead7" providerId="ADAL" clId="{BD243294-4FD1-4729-8113-34C7DAEC3644}" dt="2023-02-25T17:56:31.211" v="992"/>
          <ac:spMkLst>
            <pc:docMk/>
            <pc:sldMk cId="894323923" sldId="293"/>
            <ac:spMk id="2" creationId="{8738CDC5-D696-A7A5-36E1-E5D1BB7DC66E}"/>
          </ac:spMkLst>
        </pc:spChg>
        <pc:spChg chg="mod">
          <ac:chgData name="Шныркова Анна Сергеевна" userId="c5490d19-4bfa-4373-9693-de7d7d1fead7" providerId="ADAL" clId="{BD243294-4FD1-4729-8113-34C7DAEC3644}" dt="2023-02-25T17:56:55.004" v="1001" actId="5793"/>
          <ac:spMkLst>
            <pc:docMk/>
            <pc:sldMk cId="894323923" sldId="293"/>
            <ac:spMk id="3" creationId="{244E9A66-ABCE-3F7E-3932-B7D70532AD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D760B-A8BD-4693-A340-CF392EC65AD1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47C38-2762-4D7F-8ED1-F75D82FB7D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36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6CA8E-CA99-4D2E-A700-EBE6760F2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DF84A9-AFB1-4AED-A31E-1C0AEC14C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80F8D7-9F38-4971-B0A1-FDF09AA0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1913-1784-467F-A7D8-D95C3AC16451}" type="datetime1">
              <a:rPr lang="ru-RU" smtClean="0"/>
              <a:t>25.02.2023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E65695-F39B-421E-9E8F-C14B9B8A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B8B1A1-2D82-4AC2-8E18-6F441BFF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9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5A6CA-6354-425D-9936-7B2D2EA8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233CF9-6A03-4C83-BF8B-45571F86E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09CA87-8A3F-4850-8022-C013FD4E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EF0F-86BF-4D0B-BEB4-D2A7121CEAAE}" type="datetime1">
              <a:rPr lang="ru-RU" smtClean="0"/>
              <a:t>25.02.2023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1B6A5A-95A0-42E4-81E9-CFDDE3BA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0AB23C-5012-4342-9F3C-B1988814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09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9B533F0-6CB7-4250-8F0A-9B4E302BC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BE3A91-7840-4DB9-B9ED-3F7C917B9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83F9E9-7E08-464C-945C-57975D05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DE7E-0179-4BF9-A7D9-D7448ED89E59}" type="datetime1">
              <a:rPr lang="ru-RU" smtClean="0"/>
              <a:t>25.02.2023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90F3D8-DDFE-4F4C-B3CD-4E56235C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1F3670-AAFA-4D70-8D03-570D695B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CA04D-D84D-451E-8AF8-4DBBC295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026506-7E11-447D-A285-DEC80F084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528815-C342-4B9E-A506-69C0D717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2BEA-8EF8-41ED-AAB9-3F294DC4342E}" type="datetime1">
              <a:rPr lang="ru-RU" smtClean="0"/>
              <a:t>25.02.2023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C9883-BAB9-4933-AEAB-C729B49D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E0AA6E-9929-455C-BAD5-E03465A3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20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DDF76-8B8A-4712-9AAB-A8301673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B1AC77-DCEE-473F-89A2-55A49BAB5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1D4A05-22A2-40F8-92C3-2AC60F013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3B904-2C3C-435E-B958-B0FD79834E68}" type="datetime1">
              <a:rPr lang="ru-RU" smtClean="0"/>
              <a:t>25.02.2023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842F1B-3826-4986-8301-C296911E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13F334-4C40-4B5D-90CC-CB53ECAA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31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66CF25-C710-43BD-AEA7-8B299015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FDE22-0BEF-4034-B6F7-E9A449E35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690693-4AB4-4AAD-8E80-EF49E6457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4ACB72-47C3-45D8-B6FC-30E9E565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8450-79CE-4CF6-A65F-690C8AE809FB}" type="datetime1">
              <a:rPr lang="ru-RU" smtClean="0"/>
              <a:t>25.02.2023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3CB086-E7B3-4E13-8F53-C3B43CC7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A5341B-5E7E-4EB0-94D3-B13C5065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24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FA8EB-C34F-43F1-B0A1-EEBFD80F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2870C1-047B-4230-B08C-0D58B8389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530D28-A360-4EDB-8A1D-4BCA8F4A9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3E30CD-BB0F-4BC6-A3E4-A70D96BBB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3A2C7F-EE98-4986-9719-7C4C39674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EA9B48-CD0B-4126-8D42-DDF544DA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7AE5-709C-42B2-84DC-931751F56D65}" type="datetime1">
              <a:rPr lang="ru-RU" smtClean="0"/>
              <a:t>25.02.2023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238E514-5B28-4545-AF91-2EBB17AF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0522E2-EEDA-4A8E-991E-6966BDE7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98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6B559-BBB2-4A8E-BC31-1D717AF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635B62-CE23-4C1F-9C9A-884FA125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BFBD-E9FD-4EEE-B0BD-82A8E28D502E}" type="datetime1">
              <a:rPr lang="ru-RU" smtClean="0"/>
              <a:t>25.02.2023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7E2281-4389-4EB0-A39D-E909257A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9A211B-4071-4C7C-807F-B2089B40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10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208483-9189-4D9F-AA65-83B2F560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E511B-80B5-410E-9A0D-AF312D9B6D7A}" type="datetime1">
              <a:rPr lang="ru-RU" smtClean="0"/>
              <a:t>25.02.2023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7A0AD0-1994-4983-8432-9F119AFCB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50359A-8AB7-4422-9AAB-58DFF6E4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047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92475-6AD4-4D87-BC49-995BAED2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668D31-F584-42C0-BDE7-DCE6FDF19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2F3C05-91A0-4AD7-A0A4-B4E4FFE21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C704A6-3241-4221-B93D-5275A3AF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E24F-1885-43BD-AC8A-9FF00EBEF948}" type="datetime1">
              <a:rPr lang="ru-RU" smtClean="0"/>
              <a:t>25.02.2023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E7540B-5406-40A6-8535-CAC384A0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9634B4-8C79-4D85-A992-50BA9063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75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66F0D-0784-4A21-AF99-B77A507E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E080A3A-EC47-431A-85E9-016FF6194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545DB5-A8C2-4BB2-98C4-312988D95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1D0C0C-32C1-441B-8763-6CB06142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7D89-06BC-4E3E-99EE-97B7CE1813AB}" type="datetime1">
              <a:rPr lang="ru-RU" smtClean="0"/>
              <a:t>25.02.2023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FE55CE-29F1-46A2-A273-C3775378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2EB85D-2399-42AD-B7DC-E83AAC81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19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9A7B3-38DE-4DF5-ABD3-A217AD7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7C9773-AE34-4B5C-BF77-6A646D87B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7BA0F6-37B6-41F1-9B9C-66D3D86EB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1B206-DA10-44E7-8BEA-73CDC55E7067}" type="datetime1">
              <a:rPr lang="ru-RU" smtClean="0"/>
              <a:t>25.02.2023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7A79E0-E97C-4729-B817-591AD8148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58320B-9C3B-4061-89AE-CDD704252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0287-A82B-407A-8A28-9A9E4BE36F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4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8EAE3-9A63-411C-AA95-B4CBF7796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Семинар 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70A413-3987-4CD6-A237-DDEBAA939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Школы менеджмента</a:t>
            </a:r>
          </a:p>
          <a:p>
            <a:r>
              <a:rPr lang="ru-RU" dirty="0"/>
              <a:t>Идеальная бюрократия по М. Веберу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4B4445-6CA6-44D6-B96C-07173221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36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B0443-B0DB-4B8F-818E-A8D81D9C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организовать работу нескольких тысяч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66B340-AA7A-4A66-AA86-05345D15B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/>
              <a:t>М. Вебер предложил следующие характеристики организации для решения данной проблемы:</a:t>
            </a:r>
          </a:p>
          <a:p>
            <a:r>
              <a:rPr lang="ru-RU" dirty="0"/>
              <a:t>Разделение труда</a:t>
            </a:r>
          </a:p>
          <a:p>
            <a:r>
              <a:rPr lang="ru-RU" dirty="0"/>
              <a:t>Иерархия власти</a:t>
            </a:r>
          </a:p>
          <a:p>
            <a:r>
              <a:rPr lang="ru-RU" dirty="0"/>
              <a:t>Формальный отбор</a:t>
            </a:r>
          </a:p>
          <a:p>
            <a:r>
              <a:rPr lang="ru-RU" dirty="0"/>
              <a:t>Формальные правила и процедуры</a:t>
            </a:r>
          </a:p>
          <a:p>
            <a:r>
              <a:rPr lang="ru-RU" dirty="0"/>
              <a:t>Беспристрастность </a:t>
            </a:r>
          </a:p>
          <a:p>
            <a:r>
              <a:rPr lang="ru-RU" dirty="0"/>
              <a:t>Ориентированность на карьеру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B1DA3-4867-4537-B641-8B729258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07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F8252-01B7-4E66-884A-5962F970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ru-RU" dirty="0"/>
              <a:t>Бюрократическая организация</a:t>
            </a:r>
          </a:p>
        </p:txBody>
      </p:sp>
      <p:pic>
        <p:nvPicPr>
          <p:cNvPr id="5" name="Объект 4" descr="Доктор запись">
            <a:extLst>
              <a:ext uri="{FF2B5EF4-FFF2-40B4-BE49-F238E27FC236}">
                <a16:creationId xmlns:a16="http://schemas.microsoft.com/office/drawing/2014/main" id="{47F121C6-E3CA-4D5C-B3FB-EAE9F948B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88" y="1690688"/>
            <a:ext cx="1575664" cy="4351338"/>
          </a:xfrm>
        </p:spPr>
      </p:pic>
      <p:pic>
        <p:nvPicPr>
          <p:cNvPr id="7" name="Рисунок 6" descr="Customer service man frustrated">
            <a:extLst>
              <a:ext uri="{FF2B5EF4-FFF2-40B4-BE49-F238E27FC236}">
                <a16:creationId xmlns:a16="http://schemas.microsoft.com/office/drawing/2014/main" id="{A3AA33C6-918A-42FF-988E-9D66418F8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04" y="2054606"/>
            <a:ext cx="3002116" cy="2984573"/>
          </a:xfrm>
          <a:prstGeom prst="rect">
            <a:avLst/>
          </a:prstGeom>
        </p:spPr>
      </p:pic>
      <p:pic>
        <p:nvPicPr>
          <p:cNvPr id="9" name="Рисунок 8" descr="Бусинессман думаю">
            <a:extLst>
              <a:ext uri="{FF2B5EF4-FFF2-40B4-BE49-F238E27FC236}">
                <a16:creationId xmlns:a16="http://schemas.microsoft.com/office/drawing/2014/main" id="{BB447045-B2C5-43D0-A4A9-053EED8D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012" y="1690688"/>
            <a:ext cx="1551627" cy="4632960"/>
          </a:xfrm>
          <a:prstGeom prst="rect">
            <a:avLst/>
          </a:prstGeom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E3CACD2-26B1-438C-9524-F10DD638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11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13A3E-4CC7-4C41-892A-0C6777B4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Бюрократическая организация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3E874-3DC3-4F4A-9321-625FB555A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724400" cy="3839112"/>
          </a:xfrm>
        </p:spPr>
        <p:txBody>
          <a:bodyPr>
            <a:normAutofit/>
          </a:bodyPr>
          <a:lstStyle/>
          <a:p>
            <a:r>
              <a:rPr lang="ru-RU" sz="2400" dirty="0"/>
              <a:t>Разделение труда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Рабочие задачи разбиваются на простые, рутинные и четко определенные задания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Рисунок 5" descr="Абак контур">
            <a:extLst>
              <a:ext uri="{FF2B5EF4-FFF2-40B4-BE49-F238E27FC236}">
                <a16:creationId xmlns:a16="http://schemas.microsoft.com/office/drawing/2014/main" id="{25A32380-B093-4499-910D-B713F8D1B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B6A09B-7993-4B31-B42D-60651487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B6C20287-A82B-407A-8A28-9A9E4BE36F50}" type="slidenum">
              <a:rPr lang="ru-RU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46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13A3E-4CC7-4C41-892A-0C6777B4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Бюрократическая организация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3E874-3DC3-4F4A-9321-625FB555A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 dirty="0"/>
              <a:t>Формальный отбор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Все сотрудники организации должны отбираться на основе их квалификации, опыта и других необходимых навыков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Рисунок 5" descr="Адресная книга контур">
            <a:extLst>
              <a:ext uri="{FF2B5EF4-FFF2-40B4-BE49-F238E27FC236}">
                <a16:creationId xmlns:a16="http://schemas.microsoft.com/office/drawing/2014/main" id="{23BFF67F-DC0A-439D-B923-9EDE40F55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6EEAFC-31C5-478A-9F93-E799C8F9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B6C20287-A82B-407A-8A28-9A9E4BE36F50}" type="slidenum">
              <a:rPr lang="ru-RU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810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13A3E-4CC7-4C41-892A-0C6777B4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Бюрократическая организация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3E874-3DC3-4F4A-9321-625FB555A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 dirty="0"/>
              <a:t>Формальные правила и процедуры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Чтобы регулировать действия сотрудников, менеджеры должны соблюдать формальные организационные правила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Рисунок 5" descr="Буфер обмена со смешанным содержимым контур">
            <a:extLst>
              <a:ext uri="{FF2B5EF4-FFF2-40B4-BE49-F238E27FC236}">
                <a16:creationId xmlns:a16="http://schemas.microsoft.com/office/drawing/2014/main" id="{EFCDAE9E-02F5-46BF-A089-1C4330872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8663B-1AE0-4F4E-B28E-68873ABE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B6C20287-A82B-407A-8A28-9A9E4BE36F50}" type="slidenum">
              <a:rPr lang="ru-RU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0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13A3E-4CC7-4C41-892A-0C6777B4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Бюрократическая организация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3E874-3DC3-4F4A-9321-625FB555A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795520" cy="3536236"/>
          </a:xfrm>
        </p:spPr>
        <p:txBody>
          <a:bodyPr>
            <a:normAutofit/>
          </a:bodyPr>
          <a:lstStyle/>
          <a:p>
            <a:r>
              <a:rPr lang="ru-RU" sz="2400" dirty="0"/>
              <a:t>Беспристрастность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Правила должны выполняться, а методы контроля применяться ко всем служащим одинаково, без каких-либо личных предпочтений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Рисунок 5" descr="Группа людей контур">
            <a:extLst>
              <a:ext uri="{FF2B5EF4-FFF2-40B4-BE49-F238E27FC236}">
                <a16:creationId xmlns:a16="http://schemas.microsoft.com/office/drawing/2014/main" id="{4D395E9B-B381-4E8B-A1B9-D330AD6F0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1FBC92-C4B6-42DB-A020-C8C1D68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B6C20287-A82B-407A-8A28-9A9E4BE36F50}" type="slidenum">
              <a:rPr lang="ru-RU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53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13A3E-4CC7-4C41-892A-0C6777B4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Бюрократическая организация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3E874-3DC3-4F4A-9321-625FB555A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 dirty="0"/>
              <a:t>Ориентированность на карьеру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Система продвижения и пребывания в должности, основанная на умениях и опыте и измеряемая стандартами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Рисунок 5" descr="Эскалатор вверх контур">
            <a:extLst>
              <a:ext uri="{FF2B5EF4-FFF2-40B4-BE49-F238E27FC236}">
                <a16:creationId xmlns:a16="http://schemas.microsoft.com/office/drawing/2014/main" id="{D46A8C08-CA3B-4D10-83FF-9FA20D15B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E857F8-B83A-4B54-A760-C33468D7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B6C20287-A82B-407A-8A28-9A9E4BE36F50}" type="slidenum">
              <a:rPr lang="ru-RU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7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F13A3E-4CC7-4C41-892A-0C6777B4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/>
              <a:t>Бюрократическая организация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3E874-3DC3-4F4A-9321-625FB555A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 dirty="0"/>
              <a:t>Иерархия власти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/>
              <a:t>Отделы и должности объединяются в иерархическую структуру с четкой цепочкой подчиненности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Рисунок 5" descr="Управление контур">
            <a:extLst>
              <a:ext uri="{FF2B5EF4-FFF2-40B4-BE49-F238E27FC236}">
                <a16:creationId xmlns:a16="http://schemas.microsoft.com/office/drawing/2014/main" id="{1D92B187-0A12-40E3-B4F4-267ADF312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1F8D6C-5847-44B5-932F-0F6EFE1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B6C20287-A82B-407A-8A28-9A9E4BE36F50}" type="slidenum">
              <a:rPr lang="ru-RU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6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A8506-FC4E-489C-B3B5-55D96B3F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по поводу сотрудников?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62BEA5-D47F-46E7-98E2-8E357B19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Должны получить специальное образование</a:t>
            </a:r>
          </a:p>
          <a:p>
            <a:r>
              <a:rPr lang="ru-RU" dirty="0"/>
              <a:t>Должны иметь лицензию/диплом</a:t>
            </a:r>
          </a:p>
          <a:p>
            <a:r>
              <a:rPr lang="ru-RU" dirty="0"/>
              <a:t>Должны отделять личную жизнь от профессиональных обязанностей</a:t>
            </a:r>
          </a:p>
          <a:p>
            <a:r>
              <a:rPr lang="ru-RU" dirty="0"/>
              <a:t>Разделение труда и отдыха (часы, проведенные на работе, ограничены)</a:t>
            </a:r>
          </a:p>
          <a:p>
            <a:r>
              <a:rPr lang="ru-RU" dirty="0"/>
              <a:t>Не разрешается импровизировать (вдохновение – источник волнений)</a:t>
            </a:r>
          </a:p>
          <a:p>
            <a:r>
              <a:rPr lang="ru-RU" dirty="0"/>
              <a:t>Никаких личных симпатий к клиентам и коллегам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47177C-603D-4156-8282-DB9B8CD2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88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188DE-A7A5-417D-AD86-CEAABE67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/>
          <a:lstStyle/>
          <a:p>
            <a:r>
              <a:rPr lang="ru-RU" dirty="0"/>
              <a:t>Бюрократическая организация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AB13C6-2D1F-4962-A2A3-1492DFFA0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Разделение труда</a:t>
            </a:r>
          </a:p>
          <a:p>
            <a:pPr>
              <a:lnSpc>
                <a:spcPct val="100000"/>
              </a:lnSpc>
            </a:pPr>
            <a:r>
              <a:rPr lang="ru-RU" dirty="0"/>
              <a:t>Иерархия власти</a:t>
            </a:r>
          </a:p>
          <a:p>
            <a:pPr>
              <a:lnSpc>
                <a:spcPct val="100000"/>
              </a:lnSpc>
            </a:pPr>
            <a:r>
              <a:rPr lang="ru-RU" dirty="0"/>
              <a:t>Формальный отбор</a:t>
            </a:r>
          </a:p>
          <a:p>
            <a:pPr>
              <a:lnSpc>
                <a:spcPct val="100000"/>
              </a:lnSpc>
            </a:pPr>
            <a:r>
              <a:rPr lang="ru-RU" dirty="0"/>
              <a:t>Формальные правила и процедуры</a:t>
            </a:r>
          </a:p>
          <a:p>
            <a:pPr>
              <a:lnSpc>
                <a:spcPct val="100000"/>
              </a:lnSpc>
            </a:pPr>
            <a:r>
              <a:rPr lang="ru-RU" dirty="0"/>
              <a:t>Беспристрастность </a:t>
            </a:r>
          </a:p>
          <a:p>
            <a:pPr>
              <a:lnSpc>
                <a:spcPct val="100000"/>
              </a:lnSpc>
            </a:pPr>
            <a:r>
              <a:rPr lang="ru-RU" dirty="0"/>
              <a:t>Ориентированность на карьеру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845037-F68D-4C1B-AEB5-8382E115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31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5B537-062E-EDF1-0440-B4BDECF6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Школа научной организации труда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DCCDDE-6A1E-34FF-DAB3-18D915FCA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(1885–1920)</a:t>
            </a:r>
          </a:p>
          <a:p>
            <a:r>
              <a:rPr lang="ru-RU" dirty="0"/>
              <a:t>Ф. Тейлор, Л. и Ф. </a:t>
            </a:r>
            <a:r>
              <a:rPr lang="ru-RU" dirty="0" err="1"/>
              <a:t>Гилбреты</a:t>
            </a:r>
            <a:r>
              <a:rPr lang="ru-RU" dirty="0"/>
              <a:t>, Г. </a:t>
            </a:r>
            <a:r>
              <a:rPr lang="ru-RU" dirty="0" err="1"/>
              <a:t>Гантт</a:t>
            </a:r>
            <a:r>
              <a:rPr lang="ru-RU" dirty="0"/>
              <a:t>, Г. Форд</a:t>
            </a:r>
          </a:p>
          <a:p>
            <a:r>
              <a:rPr lang="ru-RU" dirty="0"/>
              <a:t>Использование научного анализа для определения наилучшего способа выполнения задачи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AB23F-3DF2-AFF0-48BB-2F3CE161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285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E0975-FF01-4CC7-B2DC-79549126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C087252-FC99-42C6-92D6-98B349089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252735"/>
              </p:ext>
            </p:extLst>
          </p:nvPr>
        </p:nvGraphicFramePr>
        <p:xfrm>
          <a:off x="838200" y="1825624"/>
          <a:ext cx="10673080" cy="268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540">
                  <a:extLst>
                    <a:ext uri="{9D8B030D-6E8A-4147-A177-3AD203B41FA5}">
                      <a16:colId xmlns:a16="http://schemas.microsoft.com/office/drawing/2014/main" val="2289416918"/>
                    </a:ext>
                  </a:extLst>
                </a:gridCol>
                <a:gridCol w="5336540">
                  <a:extLst>
                    <a:ext uri="{9D8B030D-6E8A-4147-A177-3AD203B41FA5}">
                      <a16:colId xmlns:a16="http://schemas.microsoft.com/office/drawing/2014/main" val="1368530412"/>
                    </a:ext>
                  </a:extLst>
                </a:gridCol>
              </a:tblGrid>
              <a:tr h="78549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Для компании/руководства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63027"/>
                  </a:ext>
                </a:extLst>
              </a:tr>
              <a:tr h="56091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Преимущества бюрократии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Недостатки бюрократии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28745"/>
                  </a:ext>
                </a:extLst>
              </a:tr>
              <a:tr h="134217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69294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031FF-CBFD-4F42-91FA-A1FCC5E0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93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E0975-FF01-4CC7-B2DC-79549126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C087252-FC99-42C6-92D6-98B349089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650094"/>
              </p:ext>
            </p:extLst>
          </p:nvPr>
        </p:nvGraphicFramePr>
        <p:xfrm>
          <a:off x="838200" y="1825624"/>
          <a:ext cx="10673080" cy="268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540">
                  <a:extLst>
                    <a:ext uri="{9D8B030D-6E8A-4147-A177-3AD203B41FA5}">
                      <a16:colId xmlns:a16="http://schemas.microsoft.com/office/drawing/2014/main" val="2289416918"/>
                    </a:ext>
                  </a:extLst>
                </a:gridCol>
                <a:gridCol w="5336540">
                  <a:extLst>
                    <a:ext uri="{9D8B030D-6E8A-4147-A177-3AD203B41FA5}">
                      <a16:colId xmlns:a16="http://schemas.microsoft.com/office/drawing/2014/main" val="1368530412"/>
                    </a:ext>
                  </a:extLst>
                </a:gridCol>
              </a:tblGrid>
              <a:tr h="78549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Для сотрудников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63027"/>
                  </a:ext>
                </a:extLst>
              </a:tr>
              <a:tr h="56091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Преимущества бюрократии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Недостатки бюрократии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28745"/>
                  </a:ext>
                </a:extLst>
              </a:tr>
              <a:tr h="134217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69294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031FF-CBFD-4F42-91FA-A1FCC5E0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06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E0975-FF01-4CC7-B2DC-79549126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C087252-FC99-42C6-92D6-98B349089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554878"/>
              </p:ext>
            </p:extLst>
          </p:nvPr>
        </p:nvGraphicFramePr>
        <p:xfrm>
          <a:off x="838200" y="1825624"/>
          <a:ext cx="10673080" cy="268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540">
                  <a:extLst>
                    <a:ext uri="{9D8B030D-6E8A-4147-A177-3AD203B41FA5}">
                      <a16:colId xmlns:a16="http://schemas.microsoft.com/office/drawing/2014/main" val="2289416918"/>
                    </a:ext>
                  </a:extLst>
                </a:gridCol>
                <a:gridCol w="5336540">
                  <a:extLst>
                    <a:ext uri="{9D8B030D-6E8A-4147-A177-3AD203B41FA5}">
                      <a16:colId xmlns:a16="http://schemas.microsoft.com/office/drawing/2014/main" val="1368530412"/>
                    </a:ext>
                  </a:extLst>
                </a:gridCol>
              </a:tblGrid>
              <a:tr h="78549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Для клиентов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63027"/>
                  </a:ext>
                </a:extLst>
              </a:tr>
              <a:tr h="56091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Преимущества бюрократии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Недостатки бюрократии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28745"/>
                  </a:ext>
                </a:extLst>
              </a:tr>
              <a:tr h="134217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69294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031FF-CBFD-4F42-91FA-A1FCC5E0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253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E0975-FF01-4CC7-B2DC-79549126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C087252-FC99-42C6-92D6-98B349089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029325"/>
              </p:ext>
            </p:extLst>
          </p:nvPr>
        </p:nvGraphicFramePr>
        <p:xfrm>
          <a:off x="838200" y="1825624"/>
          <a:ext cx="10673080" cy="268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540">
                  <a:extLst>
                    <a:ext uri="{9D8B030D-6E8A-4147-A177-3AD203B41FA5}">
                      <a16:colId xmlns:a16="http://schemas.microsoft.com/office/drawing/2014/main" val="2289416918"/>
                    </a:ext>
                  </a:extLst>
                </a:gridCol>
                <a:gridCol w="5336540">
                  <a:extLst>
                    <a:ext uri="{9D8B030D-6E8A-4147-A177-3AD203B41FA5}">
                      <a16:colId xmlns:a16="http://schemas.microsoft.com/office/drawing/2014/main" val="1368530412"/>
                    </a:ext>
                  </a:extLst>
                </a:gridCol>
              </a:tblGrid>
              <a:tr h="78549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Для партнеров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63027"/>
                  </a:ext>
                </a:extLst>
              </a:tr>
              <a:tr h="56091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Преимущества бюрократии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Недостатки бюрократии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28745"/>
                  </a:ext>
                </a:extLst>
              </a:tr>
              <a:tr h="134217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69294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031FF-CBFD-4F42-91FA-A1FCC5E0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683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E0975-FF01-4CC7-B2DC-79549126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C087252-FC99-42C6-92D6-98B349089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97160"/>
              </p:ext>
            </p:extLst>
          </p:nvPr>
        </p:nvGraphicFramePr>
        <p:xfrm>
          <a:off x="838200" y="1825624"/>
          <a:ext cx="10673080" cy="4267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540">
                  <a:extLst>
                    <a:ext uri="{9D8B030D-6E8A-4147-A177-3AD203B41FA5}">
                      <a16:colId xmlns:a16="http://schemas.microsoft.com/office/drawing/2014/main" val="2289416918"/>
                    </a:ext>
                  </a:extLst>
                </a:gridCol>
                <a:gridCol w="5336540">
                  <a:extLst>
                    <a:ext uri="{9D8B030D-6E8A-4147-A177-3AD203B41FA5}">
                      <a16:colId xmlns:a16="http://schemas.microsoft.com/office/drawing/2014/main" val="1368530412"/>
                    </a:ext>
                  </a:extLst>
                </a:gridCol>
              </a:tblGrid>
              <a:tr h="78549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Для компании/руководства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63027"/>
                  </a:ext>
                </a:extLst>
              </a:tr>
              <a:tr h="56091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Преимущества бюрократии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Недостатки бюрократии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28745"/>
                  </a:ext>
                </a:extLst>
              </a:tr>
              <a:tr h="13421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Упрощение контроля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Оптимизация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Управляемость (каждый отвечает за свои задачи в компании)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При принятии решений опираются на экономическую эффективность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Дисциплина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Длительность выполнения задач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Отсутствие гибкости –изменения внедряются очень долго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Перестаем видеть «содержание» работы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69294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031FF-CBFD-4F42-91FA-A1FCC5E0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93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E0975-FF01-4CC7-B2DC-79549126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C087252-FC99-42C6-92D6-98B349089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16294"/>
              </p:ext>
            </p:extLst>
          </p:nvPr>
        </p:nvGraphicFramePr>
        <p:xfrm>
          <a:off x="838200" y="1825624"/>
          <a:ext cx="10673080" cy="4267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540">
                  <a:extLst>
                    <a:ext uri="{9D8B030D-6E8A-4147-A177-3AD203B41FA5}">
                      <a16:colId xmlns:a16="http://schemas.microsoft.com/office/drawing/2014/main" val="2289416918"/>
                    </a:ext>
                  </a:extLst>
                </a:gridCol>
                <a:gridCol w="5336540">
                  <a:extLst>
                    <a:ext uri="{9D8B030D-6E8A-4147-A177-3AD203B41FA5}">
                      <a16:colId xmlns:a16="http://schemas.microsoft.com/office/drawing/2014/main" val="1368530412"/>
                    </a:ext>
                  </a:extLst>
                </a:gridCol>
              </a:tblGrid>
              <a:tr h="78549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Для сотрудников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63027"/>
                  </a:ext>
                </a:extLst>
              </a:tr>
              <a:tr h="56091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Преимущества бюрократии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Недостатки бюрократии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28745"/>
                  </a:ext>
                </a:extLst>
              </a:tr>
              <a:tr h="13421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Понятные правила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Разделение труда – каждый сотрудник знает за что он отвечает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Равные шансы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Возможность повышения в должности на основании заслуг и определенных навыков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Отсутствие непотизма (кумовства)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Ожидание одобрения вышестоящего лица для получения разрешения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Перестаем видеть «живых» людей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Нет «творчества» - не выйти за рамки установленных правил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Рутинные задания могут снизить мотивацию 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69294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031FF-CBFD-4F42-91FA-A1FCC5E0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29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E0975-FF01-4CC7-B2DC-79549126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C087252-FC99-42C6-92D6-98B349089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733233"/>
              </p:ext>
            </p:extLst>
          </p:nvPr>
        </p:nvGraphicFramePr>
        <p:xfrm>
          <a:off x="838200" y="1825624"/>
          <a:ext cx="10673080" cy="37695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540">
                  <a:extLst>
                    <a:ext uri="{9D8B030D-6E8A-4147-A177-3AD203B41FA5}">
                      <a16:colId xmlns:a16="http://schemas.microsoft.com/office/drawing/2014/main" val="2289416918"/>
                    </a:ext>
                  </a:extLst>
                </a:gridCol>
                <a:gridCol w="5336540">
                  <a:extLst>
                    <a:ext uri="{9D8B030D-6E8A-4147-A177-3AD203B41FA5}">
                      <a16:colId xmlns:a16="http://schemas.microsoft.com/office/drawing/2014/main" val="1368530412"/>
                    </a:ext>
                  </a:extLst>
                </a:gridCol>
              </a:tblGrid>
              <a:tr h="78549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Для клиентов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63027"/>
                  </a:ext>
                </a:extLst>
              </a:tr>
              <a:tr h="56091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Преимущества бюрократии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Недостатки бюрократии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28745"/>
                  </a:ext>
                </a:extLst>
              </a:tr>
              <a:tr h="13421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Ясная система коммуникаций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Знаем, что ожидать – четкий порядок действий для получения результата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Одинаковые правила для всех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Длительность оказания услуги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Заполнение большого количества бумаг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В них не видят «живых» личностей, каждое предложение или жалоба рассматриваются с точки зрения установленных норм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69294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031FF-CBFD-4F42-91FA-A1FCC5E0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36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E0975-FF01-4CC7-B2DC-79549126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C087252-FC99-42C6-92D6-98B349089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960674"/>
              </p:ext>
            </p:extLst>
          </p:nvPr>
        </p:nvGraphicFramePr>
        <p:xfrm>
          <a:off x="838200" y="1825624"/>
          <a:ext cx="10673080" cy="268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6540">
                  <a:extLst>
                    <a:ext uri="{9D8B030D-6E8A-4147-A177-3AD203B41FA5}">
                      <a16:colId xmlns:a16="http://schemas.microsoft.com/office/drawing/2014/main" val="2289416918"/>
                    </a:ext>
                  </a:extLst>
                </a:gridCol>
                <a:gridCol w="5336540">
                  <a:extLst>
                    <a:ext uri="{9D8B030D-6E8A-4147-A177-3AD203B41FA5}">
                      <a16:colId xmlns:a16="http://schemas.microsoft.com/office/drawing/2014/main" val="1368530412"/>
                    </a:ext>
                  </a:extLst>
                </a:gridCol>
              </a:tblGrid>
              <a:tr h="78549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/>
                        <a:t>Для партнеров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63027"/>
                  </a:ext>
                </a:extLst>
              </a:tr>
              <a:tr h="56091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Преимущества бюрократии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Недостатки бюрократии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28745"/>
                  </a:ext>
                </a:extLst>
              </a:tr>
              <a:tr h="13421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Прозрачность правил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Соблюдение норм и правил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Надежность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Долгое оформление соглашений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Отсутствие гибкости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Время для введения новшеств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69294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031FF-CBFD-4F42-91FA-A1FCC5E0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31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2971F-EEC1-42F0-9757-FB8D441D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Жизненный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цикл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организации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F4006DB-DF3E-4288-BFF3-F078F4904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1176027"/>
            <a:ext cx="9997440" cy="537265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DB677C-BD11-4D58-B43C-8D928124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6C20287-A82B-407A-8A28-9A9E4BE36F50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18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70504-ECC3-4D8E-C2B0-46BCCFD4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Школа человеческих отношений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05657A-C42B-263A-B0F7-48FCB513B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(1930–1950)</a:t>
            </a:r>
          </a:p>
          <a:p>
            <a:r>
              <a:rPr lang="ru-RU" dirty="0"/>
              <a:t>М. </a:t>
            </a:r>
            <a:r>
              <a:rPr lang="ru-RU" dirty="0" err="1"/>
              <a:t>Фоллет</a:t>
            </a:r>
            <a:r>
              <a:rPr lang="ru-RU" dirty="0"/>
              <a:t>, Э. Мэйо</a:t>
            </a:r>
          </a:p>
          <a:p>
            <a:r>
              <a:rPr lang="ru-RU" dirty="0"/>
              <a:t>Применение методик управления человеческими отношениями для повышения уровня удовлетворенности и производительности персонала.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05438B-C98E-A92B-CDDE-B45063F6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496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Фредерик Уинслоу Тейлор">
            <a:extLst>
              <a:ext uri="{FF2B5EF4-FFF2-40B4-BE49-F238E27FC236}">
                <a16:creationId xmlns:a16="http://schemas.microsoft.com/office/drawing/2014/main" id="{3811DAB2-4053-453C-91CD-A2D61A0B3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5B6325-4FCB-53CB-7BA2-62836686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060" y="444596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 dirty="0"/>
              <a:t>Ф. Тейлор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E674F5-B749-840C-E36E-E1AC223DD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723" y="2410862"/>
            <a:ext cx="3822189" cy="3742762"/>
          </a:xfrm>
        </p:spPr>
        <p:txBody>
          <a:bodyPr>
            <a:normAutofit/>
          </a:bodyPr>
          <a:lstStyle/>
          <a:p>
            <a:r>
              <a:rPr lang="ru-RU" sz="2000" dirty="0"/>
              <a:t>Оптимизация операций ручного труда</a:t>
            </a:r>
          </a:p>
          <a:p>
            <a:r>
              <a:rPr lang="ru-RU" sz="2000" dirty="0"/>
              <a:t>Материальная мотивация (сколько сделал, столько и получил)</a:t>
            </a:r>
          </a:p>
          <a:p>
            <a:r>
              <a:rPr lang="ru-RU" sz="2000" dirty="0"/>
              <a:t>Адекватное время для выполнения нормы</a:t>
            </a:r>
          </a:p>
          <a:p>
            <a:r>
              <a:rPr lang="ru-RU" sz="2000" dirty="0"/>
              <a:t>Управлять должны не владельцы, а менеджеры</a:t>
            </a:r>
          </a:p>
          <a:p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4D45CF-7EC4-7F58-18D0-EF664AE4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C20287-A82B-407A-8A28-9A9E4BE36F50}" type="slidenum">
              <a:rPr lang="ru-RU" smtClean="0"/>
              <a:pPr>
                <a:spcAft>
                  <a:spcPts val="600"/>
                </a:spcAft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46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B42CA4-2435-80B3-7C76-782BAFFFF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6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5B6325-4FCB-53CB-7BA2-62836686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133" y="257610"/>
            <a:ext cx="4020161" cy="1899912"/>
          </a:xfrm>
        </p:spPr>
        <p:txBody>
          <a:bodyPr>
            <a:normAutofit/>
          </a:bodyPr>
          <a:lstStyle/>
          <a:p>
            <a:r>
              <a:rPr lang="ru-RU" sz="4000" dirty="0"/>
              <a:t>Школа человеческих отношений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E674F5-B749-840C-E36E-E1AC223DD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1105" y="2439584"/>
            <a:ext cx="3822189" cy="3742762"/>
          </a:xfrm>
        </p:spPr>
        <p:txBody>
          <a:bodyPr>
            <a:normAutofit/>
          </a:bodyPr>
          <a:lstStyle/>
          <a:p>
            <a:pPr algn="l"/>
            <a:r>
              <a:rPr lang="ru-RU" sz="2400" b="0" i="0" u="none" strike="noStrike" baseline="0" dirty="0">
                <a:solidFill>
                  <a:srgbClr val="302E2C"/>
                </a:solidFill>
              </a:rPr>
              <a:t>Психологический климат в организации</a:t>
            </a:r>
          </a:p>
          <a:p>
            <a:pPr algn="l"/>
            <a:r>
              <a:rPr lang="ru-RU" sz="2400" b="0" i="0" u="none" strike="noStrike" baseline="0" dirty="0">
                <a:solidFill>
                  <a:srgbClr val="302E2C"/>
                </a:solidFill>
              </a:rPr>
              <a:t>Возможность общения на работе</a:t>
            </a:r>
          </a:p>
          <a:p>
            <a:pPr algn="l"/>
            <a:r>
              <a:rPr lang="ru-RU" sz="2400" b="0" i="0" u="none" strike="noStrike" baseline="0" dirty="0">
                <a:solidFill>
                  <a:srgbClr val="302E2C"/>
                </a:solidFill>
              </a:rPr>
              <a:t>Люди более отзывчивы к влиянию и мнению группы</a:t>
            </a:r>
            <a:endParaRPr lang="ru-RU" sz="2400" dirty="0"/>
          </a:p>
          <a:p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4D45CF-7EC4-7F58-18D0-EF664AE4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245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C20287-A82B-407A-8A28-9A9E4BE36F50}" type="slidenum">
              <a:rPr lang="ru-RU" smtClean="0"/>
              <a:pPr>
                <a:spcAft>
                  <a:spcPts val="600"/>
                </a:spcAft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081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78522-9944-BF6F-97A4-A8BCED3E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Школа поведенческих наук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64122E-8067-640C-6DB0-65BAAA7AB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1960</a:t>
            </a:r>
          </a:p>
          <a:p>
            <a:r>
              <a:rPr lang="ru-RU" dirty="0"/>
              <a:t>Ф. </a:t>
            </a:r>
            <a:r>
              <a:rPr lang="ru-RU" dirty="0" err="1"/>
              <a:t>Герцберг</a:t>
            </a:r>
            <a:r>
              <a:rPr lang="ru-RU" dirty="0"/>
              <a:t>, Д. </a:t>
            </a:r>
            <a:r>
              <a:rPr lang="ru-RU" dirty="0" err="1"/>
              <a:t>МакГрегор</a:t>
            </a:r>
            <a:r>
              <a:rPr lang="ru-RU" dirty="0"/>
              <a:t> </a:t>
            </a:r>
          </a:p>
          <a:p>
            <a:pPr algn="l"/>
            <a:r>
              <a:rPr lang="ru-RU" b="0" i="0" u="none" strike="noStrike" baseline="0" dirty="0">
                <a:solidFill>
                  <a:srgbClr val="302E2C"/>
                </a:solidFill>
              </a:rPr>
              <a:t>Индивидуальные возможности и способности отдельного работника</a:t>
            </a:r>
          </a:p>
          <a:p>
            <a:pPr algn="l"/>
            <a:r>
              <a:rPr lang="ru-RU" b="0" i="0" u="none" strike="noStrike" baseline="0" dirty="0">
                <a:solidFill>
                  <a:srgbClr val="302E2C"/>
                </a:solidFill>
              </a:rPr>
              <a:t>Мотивация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2D1F1E-FEDD-EE1C-1E9D-27E6B7B6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206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9585D-9F09-6DB2-5940-1DCCD12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Школа науки управления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462626-3832-901C-FE5F-9A5316B12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(1950-настоящее время)</a:t>
            </a:r>
          </a:p>
          <a:p>
            <a:pPr algn="l"/>
            <a:r>
              <a:rPr lang="ru-RU" sz="2400" b="0" i="0" u="none" strike="noStrike" baseline="0" dirty="0">
                <a:solidFill>
                  <a:srgbClr val="302E2C"/>
                </a:solidFill>
              </a:rPr>
              <a:t>Замена словесных рассуждений моделями и количественными значениями</a:t>
            </a:r>
          </a:p>
          <a:p>
            <a:pPr algn="l"/>
            <a:r>
              <a:rPr lang="ru-RU" sz="2400" b="0" i="0" u="none" strike="noStrike" baseline="0" dirty="0">
                <a:solidFill>
                  <a:srgbClr val="302E2C"/>
                </a:solidFill>
              </a:rPr>
              <a:t>Решение сложных управленческих задач благодаря разработке и применению моделей.</a:t>
            </a:r>
          </a:p>
          <a:p>
            <a:pPr algn="l"/>
            <a:r>
              <a:rPr lang="ru-RU" sz="2400" b="0" i="0" u="none" strike="noStrike" baseline="0" dirty="0">
                <a:solidFill>
                  <a:srgbClr val="302E2C"/>
                </a:solidFill>
              </a:rPr>
              <a:t>Теория принятия решений</a:t>
            </a:r>
          </a:p>
          <a:p>
            <a:pPr algn="l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1BE236-C617-5FAB-7221-BE41A044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84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57C25-6662-01E3-6D60-4BD37AEB2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Школа научной организации труда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9B773B-C5B0-9325-D2DF-D95827B7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33</a:t>
            </a:fld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744-550B-3A6B-2C08-DE8EFB9CB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1. Использование научного анализа для определения наилучшего способа выполнения задачи.</a:t>
            </a:r>
          </a:p>
          <a:p>
            <a:pPr marL="0" indent="0">
              <a:buNone/>
            </a:pPr>
            <a:r>
              <a:rPr lang="ru-RU" dirty="0"/>
              <a:t>2. Отбор работников, наиболее подходящих для выполнения задач, и их тренинг.</a:t>
            </a:r>
          </a:p>
          <a:p>
            <a:pPr marL="0" indent="0">
              <a:buNone/>
            </a:pPr>
            <a:r>
              <a:rPr lang="ru-RU" dirty="0"/>
              <a:t>3. Обеспечение работников ресурсами, необходимыми для эффективного выполнения их задач.</a:t>
            </a:r>
          </a:p>
          <a:p>
            <a:pPr marL="0" indent="0">
              <a:buNone/>
            </a:pPr>
            <a:r>
              <a:rPr lang="ru-RU" dirty="0"/>
              <a:t>4. Систематическое и справедливое использование материального стимулирования.</a:t>
            </a:r>
          </a:p>
          <a:p>
            <a:pPr marL="0" indent="0">
              <a:buNone/>
            </a:pPr>
            <a:r>
              <a:rPr lang="ru-RU" dirty="0"/>
              <a:t>5. Управлять должны не владельцы, а менеджеры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0343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52389-4CC9-F3AF-63B1-A336561C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Административная школа управления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27ED92-4875-F8CF-981F-5F0F47E2C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 Разработка принципов управления.</a:t>
            </a:r>
          </a:p>
          <a:p>
            <a:pPr marL="0" indent="0">
              <a:buNone/>
            </a:pPr>
            <a:r>
              <a:rPr lang="ru-RU" dirty="0"/>
              <a:t>2. Описание функций управления.</a:t>
            </a:r>
          </a:p>
          <a:p>
            <a:pPr marL="0" indent="0">
              <a:buNone/>
            </a:pPr>
            <a:r>
              <a:rPr lang="ru-RU" dirty="0"/>
              <a:t>3. Систематизированный подход к управлению организацией в целом.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3956F9-F737-A31D-A257-C3E6846C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251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C8CB6-339D-26D5-3A71-C26C8CC6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Школа человеческих отношений и </a:t>
            </a:r>
            <a:r>
              <a:rPr lang="ru-RU" dirty="0" err="1"/>
              <a:t>бихевиористская</a:t>
            </a:r>
            <a:r>
              <a:rPr lang="ru-RU" dirty="0"/>
              <a:t> школа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01282C-24E8-CE1F-16DA-2F9D2F20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 Применение методик управления человеческими отношениями для повышения уровня удовлетворенности и производительности персонала.</a:t>
            </a:r>
          </a:p>
          <a:p>
            <a:pPr marL="0" indent="0">
              <a:buNone/>
            </a:pPr>
            <a:r>
              <a:rPr lang="ru-RU" dirty="0"/>
              <a:t>2. Применение </a:t>
            </a:r>
            <a:r>
              <a:rPr lang="ru-RU" dirty="0" err="1"/>
              <a:t>бихевиористских</a:t>
            </a:r>
            <a:r>
              <a:rPr lang="ru-RU" dirty="0"/>
              <a:t> принципов к построению организации и управлению ею с целью использования полного потенциала каждого работника.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53AED7-A653-2DF4-3288-14DBD80B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640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38CDC5-D696-A7A5-36E1-E5D1BB7D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Школа науки управления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4E9A66-ABCE-3F7E-3932-B7D70532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1. Решение сложных управленческих задач благодаря разработке и применению моделей.</a:t>
            </a:r>
          </a:p>
          <a:p>
            <a:pPr marL="0" indent="0">
              <a:buNone/>
            </a:pPr>
            <a:r>
              <a:rPr lang="ru-RU" dirty="0"/>
              <a:t>2. Разработка количественных методов, помогающих менеджерам принимать решения в сложных ситуациях.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BCCFB9-D276-1B99-807D-5431617F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32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Клубничный пирог, или за что стоит поблагодарить Лилиан Гилбрет">
            <a:extLst>
              <a:ext uri="{FF2B5EF4-FFF2-40B4-BE49-F238E27FC236}">
                <a16:creationId xmlns:a16="http://schemas.microsoft.com/office/drawing/2014/main" id="{83C8A0BC-8638-41BA-D0DF-9EC7E9951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0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9F1371-45E0-9CE7-AB09-3865B46C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627" y="288576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 dirty="0"/>
              <a:t>Лилиан </a:t>
            </a:r>
            <a:r>
              <a:rPr lang="ru-RU" sz="4000" dirty="0" err="1"/>
              <a:t>Гилбрет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7D0A11-0CDC-9F04-D614-BB5EC089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555" y="2543164"/>
            <a:ext cx="3822189" cy="3742762"/>
          </a:xfrm>
        </p:spPr>
        <p:txBody>
          <a:bodyPr>
            <a:normAutofit/>
          </a:bodyPr>
          <a:lstStyle/>
          <a:p>
            <a:r>
              <a:rPr lang="ru-RU" sz="2400" dirty="0"/>
              <a:t>Дизайн современной кухни – «рабочий треугольник»</a:t>
            </a:r>
          </a:p>
          <a:p>
            <a:r>
              <a:rPr lang="ru-RU" sz="2400" dirty="0"/>
              <a:t>Данный дизайн сократил количество шагов с 281 до 45</a:t>
            </a:r>
          </a:p>
          <a:p>
            <a:endParaRPr lang="ru-RU" sz="2400" dirty="0"/>
          </a:p>
          <a:p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04F74F-6716-AFA8-3F0E-C4431634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C20287-A82B-407A-8A28-9A9E4BE36F50}" type="slidenum">
              <a:rPr lang="ru-RU" smtClean="0"/>
              <a:pPr>
                <a:spcAft>
                  <a:spcPts val="600"/>
                </a:spcAft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42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95D446E-0E14-78FD-C273-33B5EAE85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18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0C20E-2472-ACCB-A00B-8325B770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11" y="173898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 dirty="0"/>
              <a:t>Лилиан </a:t>
            </a:r>
            <a:r>
              <a:rPr lang="ru-RU" sz="4000" dirty="0" err="1"/>
              <a:t>Гилбрет</a:t>
            </a:r>
            <a:endParaRPr lang="ru-RU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F339DB-3C40-9CB8-CFD2-BDB1280E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723" y="2304913"/>
            <a:ext cx="3822189" cy="3742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Также её изобретения включают:</a:t>
            </a:r>
          </a:p>
          <a:p>
            <a:r>
              <a:rPr lang="ru-RU" sz="2400" dirty="0"/>
              <a:t>Полки в холодильнике</a:t>
            </a:r>
          </a:p>
          <a:p>
            <a:r>
              <a:rPr lang="ru-RU" sz="2400" dirty="0"/>
              <a:t>Миксер</a:t>
            </a:r>
          </a:p>
          <a:p>
            <a:r>
              <a:rPr lang="ru-RU" sz="2400" dirty="0"/>
              <a:t>Ножная педаль к мусорному контейнеру с крышкой</a:t>
            </a:r>
            <a:endParaRPr lang="en-US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B27B07-8012-70BB-E0E0-117148BF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C20287-A82B-407A-8A28-9A9E4BE36F50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31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587D1-C43A-4674-469D-1D85306B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Административная школа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58E50-999F-04F5-CD8A-062AA2714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1920</a:t>
            </a:r>
          </a:p>
          <a:p>
            <a:r>
              <a:rPr lang="ru-RU" dirty="0"/>
              <a:t>А. Файоль, М. Вебер</a:t>
            </a:r>
          </a:p>
          <a:p>
            <a:r>
              <a:rPr lang="ru-RU" dirty="0"/>
              <a:t>Разработка принципов управления</a:t>
            </a:r>
          </a:p>
          <a:p>
            <a:r>
              <a:rPr lang="ru-RU" dirty="0"/>
              <a:t>Описание функций управления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CCC28E-5BCD-3FC4-C120-B1B07245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92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2C441F-2F78-B24F-BE40-28E284BF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4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12D69-3009-D859-5CA9-7D15D11F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48" y="267145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 dirty="0"/>
              <a:t>А. Файоль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88C5D9-7783-7491-619D-30DBF9EA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7008" y="2477063"/>
            <a:ext cx="3822189" cy="3742762"/>
          </a:xfrm>
        </p:spPr>
        <p:txBody>
          <a:bodyPr>
            <a:normAutofit/>
          </a:bodyPr>
          <a:lstStyle/>
          <a:p>
            <a:r>
              <a:rPr lang="ru-RU" sz="2400" b="0" i="0" u="none" strike="noStrike" baseline="0" dirty="0">
                <a:solidFill>
                  <a:srgbClr val="302E2C"/>
                </a:solidFill>
              </a:rPr>
              <a:t>Функции менеджмента</a:t>
            </a:r>
          </a:p>
          <a:p>
            <a:r>
              <a:rPr lang="ru-RU" sz="2400" b="0" i="0" u="none" strike="noStrike" baseline="0" dirty="0">
                <a:solidFill>
                  <a:srgbClr val="302E2C"/>
                </a:solidFill>
              </a:rPr>
              <a:t>Универсальные принципы управления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251A60-EB23-B667-987E-2C1A1D53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C20287-A82B-407A-8A28-9A9E4BE36F50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36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8D59A-6541-02EA-C9C6-69BEA0A36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97" y="143219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14 принципов управления по А. Файолю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641033-8632-7896-658B-858E506C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97" y="1333041"/>
            <a:ext cx="11353800" cy="502330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1. Разделение труда.</a:t>
            </a:r>
          </a:p>
          <a:p>
            <a:pPr marL="0" indent="0">
              <a:buNone/>
            </a:pPr>
            <a:r>
              <a:rPr lang="ru-RU" dirty="0"/>
              <a:t>2. Полномочия и ответственность.</a:t>
            </a:r>
          </a:p>
          <a:p>
            <a:pPr marL="0" indent="0">
              <a:buNone/>
            </a:pPr>
            <a:r>
              <a:rPr lang="ru-RU" dirty="0"/>
              <a:t>3. Дисциплина</a:t>
            </a:r>
          </a:p>
          <a:p>
            <a:pPr marL="0" indent="0">
              <a:buNone/>
            </a:pPr>
            <a:r>
              <a:rPr lang="ru-RU" dirty="0"/>
              <a:t>4. Единоначалие.</a:t>
            </a:r>
          </a:p>
          <a:p>
            <a:pPr marL="0" indent="0">
              <a:buNone/>
            </a:pPr>
            <a:r>
              <a:rPr lang="ru-RU" dirty="0"/>
              <a:t>5. Единство направления.</a:t>
            </a:r>
          </a:p>
          <a:p>
            <a:pPr marL="0" indent="0">
              <a:buNone/>
            </a:pPr>
            <a:r>
              <a:rPr lang="ru-RU" dirty="0"/>
              <a:t>6. Подчиненность личных интересов общим.</a:t>
            </a:r>
          </a:p>
          <a:p>
            <a:pPr marL="0" indent="0">
              <a:buNone/>
            </a:pPr>
            <a:r>
              <a:rPr lang="ru-RU" dirty="0"/>
              <a:t>7. Вознаграждение персонала.</a:t>
            </a:r>
          </a:p>
          <a:p>
            <a:pPr marL="0" indent="0">
              <a:buNone/>
            </a:pPr>
            <a:r>
              <a:rPr lang="ru-RU" dirty="0"/>
              <a:t>8. Централизация.</a:t>
            </a:r>
          </a:p>
          <a:p>
            <a:pPr marL="0" indent="0">
              <a:buNone/>
            </a:pPr>
            <a:r>
              <a:rPr lang="ru-RU" dirty="0"/>
              <a:t>9. Скалярная цепь</a:t>
            </a:r>
          </a:p>
          <a:p>
            <a:pPr marL="0" indent="0">
              <a:buNone/>
            </a:pPr>
            <a:r>
              <a:rPr lang="ru-RU" dirty="0"/>
              <a:t>10. Порядок.</a:t>
            </a:r>
          </a:p>
          <a:p>
            <a:pPr marL="0" indent="0">
              <a:buNone/>
            </a:pPr>
            <a:r>
              <a:rPr lang="ru-RU" dirty="0"/>
              <a:t>11. Справедливость</a:t>
            </a:r>
          </a:p>
          <a:p>
            <a:pPr marL="0" indent="0">
              <a:buNone/>
            </a:pPr>
            <a:r>
              <a:rPr lang="ru-RU" dirty="0"/>
              <a:t>12. Стабильность рабочего места для персонала.</a:t>
            </a:r>
          </a:p>
          <a:p>
            <a:pPr marL="0" indent="0">
              <a:buNone/>
            </a:pPr>
            <a:r>
              <a:rPr lang="ru-RU" dirty="0"/>
              <a:t>13. Инициатива.</a:t>
            </a:r>
          </a:p>
          <a:p>
            <a:pPr marL="0" indent="0">
              <a:buNone/>
            </a:pPr>
            <a:r>
              <a:rPr lang="ru-RU" dirty="0"/>
              <a:t>14. Корпоративный дух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2F5BDD-3915-C7B5-84D3-1B37B618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34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4CD38-9BC1-4CC0-957C-4AEABE05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Идеальные типы М. Вебера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1779F9-C61C-455C-A460-97FFEA35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ru-RU" dirty="0" err="1"/>
              <a:t>пособ</a:t>
            </a:r>
            <a:r>
              <a:rPr lang="ru-RU" dirty="0"/>
              <a:t> получить представление о реальности путем построения моделей</a:t>
            </a:r>
            <a:endParaRPr lang="en-GB" dirty="0"/>
          </a:p>
          <a:p>
            <a:r>
              <a:rPr lang="ru-RU" dirty="0"/>
              <a:t>Строя идеальный тип чего-то мы упрощаем, структурируем реальность</a:t>
            </a:r>
          </a:p>
          <a:p>
            <a:r>
              <a:rPr lang="ru-RU" dirty="0"/>
              <a:t>«Реальный» мир более хаотичный</a:t>
            </a:r>
            <a:r>
              <a:rPr lang="en-GB" dirty="0"/>
              <a:t> </a:t>
            </a:r>
            <a:r>
              <a:rPr lang="ru-RU" dirty="0"/>
              <a:t>и сложный, не такой прозрачный и «правильный» как идеальный тип</a:t>
            </a:r>
          </a:p>
          <a:p>
            <a:r>
              <a:rPr lang="ru-RU" dirty="0"/>
              <a:t>Но, идеальный тип помогает нам сравнить реальную ситуацию с моделью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51E129-D57F-4394-9C5C-0457DFE9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0287-A82B-407A-8A28-9A9E4BE36F5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2403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5">
      <a:majorFont>
        <a:latin typeface="Segoe UI Semibold"/>
        <a:ea typeface=""/>
        <a:cs typeface=""/>
      </a:majorFont>
      <a:minorFont>
        <a:latin typeface="Segoe UI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961</Words>
  <Application>Microsoft Office PowerPoint</Application>
  <PresentationFormat>Широкоэкранный</PresentationFormat>
  <Paragraphs>217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1" baseType="lpstr">
      <vt:lpstr>Arial</vt:lpstr>
      <vt:lpstr>Calibri</vt:lpstr>
      <vt:lpstr>Segoe UI Light</vt:lpstr>
      <vt:lpstr>Segoe UI Semibold</vt:lpstr>
      <vt:lpstr>Тема Office</vt:lpstr>
      <vt:lpstr>Семинар 2</vt:lpstr>
      <vt:lpstr>Школа научной организации труда</vt:lpstr>
      <vt:lpstr>Ф. Тейлор</vt:lpstr>
      <vt:lpstr>Лилиан Гилбрет</vt:lpstr>
      <vt:lpstr>Лилиан Гилбрет</vt:lpstr>
      <vt:lpstr>Административная школа</vt:lpstr>
      <vt:lpstr>А. Файоль</vt:lpstr>
      <vt:lpstr>14 принципов управления по А. Файолю</vt:lpstr>
      <vt:lpstr>Идеальные типы М. Вебера</vt:lpstr>
      <vt:lpstr>Как организовать работу нескольких тысяч людей?</vt:lpstr>
      <vt:lpstr>Бюрократическая организация</vt:lpstr>
      <vt:lpstr>Бюрократическая организация</vt:lpstr>
      <vt:lpstr>Бюрократическая организация</vt:lpstr>
      <vt:lpstr>Бюрократическая организация</vt:lpstr>
      <vt:lpstr>Бюрократическая организация</vt:lpstr>
      <vt:lpstr>Бюрократическая организация</vt:lpstr>
      <vt:lpstr>Бюрократическая организация</vt:lpstr>
      <vt:lpstr>А что по поводу сотрудников?</vt:lpstr>
      <vt:lpstr>Бюрократическая организация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Жизненный цикл организации</vt:lpstr>
      <vt:lpstr>Школа человеческих отношений</vt:lpstr>
      <vt:lpstr>Школа человеческих отношений</vt:lpstr>
      <vt:lpstr>Школа поведенческих наук</vt:lpstr>
      <vt:lpstr>Школа науки управления</vt:lpstr>
      <vt:lpstr>Школа научной организации труда </vt:lpstr>
      <vt:lpstr>Административная школа управления</vt:lpstr>
      <vt:lpstr>Школа человеческих отношений и бихевиористская школа</vt:lpstr>
      <vt:lpstr>Школа науки управления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2</dc:title>
  <dc:creator>Шныркова Анна Сергеевна</dc:creator>
  <cp:lastModifiedBy>Шныркова Анна Сергеевна</cp:lastModifiedBy>
  <cp:revision>4</cp:revision>
  <dcterms:created xsi:type="dcterms:W3CDTF">2022-01-30T14:50:06Z</dcterms:created>
  <dcterms:modified xsi:type="dcterms:W3CDTF">2023-02-25T17:56:56Z</dcterms:modified>
</cp:coreProperties>
</file>